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69" r:id="rId5"/>
    <p:sldId id="271" r:id="rId6"/>
    <p:sldId id="270" r:id="rId7"/>
    <p:sldId id="272" r:id="rId8"/>
    <p:sldId id="259" r:id="rId9"/>
    <p:sldId id="268" r:id="rId10"/>
    <p:sldId id="285" r:id="rId11"/>
    <p:sldId id="286" r:id="rId12"/>
    <p:sldId id="279" r:id="rId13"/>
    <p:sldId id="262" r:id="rId14"/>
    <p:sldId id="274" r:id="rId15"/>
    <p:sldId id="267" r:id="rId16"/>
    <p:sldId id="276" r:id="rId17"/>
    <p:sldId id="275" r:id="rId18"/>
    <p:sldId id="287" r:id="rId19"/>
    <p:sldId id="277" r:id="rId20"/>
    <p:sldId id="273" r:id="rId2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awna Mutton" initials="SM" lastIdx="1" clrIdx="0">
    <p:extLst>
      <p:ext uri="{19B8F6BF-5375-455C-9EA6-DF929625EA0E}">
        <p15:presenceInfo xmlns:p15="http://schemas.microsoft.com/office/powerpoint/2012/main" userId="Shawna Mut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A9A9"/>
    <a:srgbClr val="F0B9BF"/>
    <a:srgbClr val="CCB4B6"/>
    <a:srgbClr val="F11717"/>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FDA26B-86CA-C778-E501-85BC67FAEC10}" v="1054" dt="2024-05-21T14:30:01.313"/>
    <p1510:client id="{B1E2A757-BD9C-79A8-3DE3-99005CB4B307}" v="108" dt="2024-05-21T18:18:51.4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559" autoAdjust="0"/>
  </p:normalViewPr>
  <p:slideViewPr>
    <p:cSldViewPr snapToGrid="0">
      <p:cViewPr varScale="1">
        <p:scale>
          <a:sx n="64" d="100"/>
          <a:sy n="64" d="100"/>
        </p:scale>
        <p:origin x="522" y="6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son Fernandes" userId="S::tfernandes@uwhh.ca::d9b94c31-3549-40d6-b775-22b112258863" providerId="AD" clId="Web-{B8B23B3E-EE2D-53AE-F3AA-1E4F8AD170BE}"/>
    <pc:docChg chg="modSld">
      <pc:chgData name="Thomson Fernandes" userId="S::tfernandes@uwhh.ca::d9b94c31-3549-40d6-b775-22b112258863" providerId="AD" clId="Web-{B8B23B3E-EE2D-53AE-F3AA-1E4F8AD170BE}" dt="2023-11-08T15:30:31.702" v="2393"/>
      <pc:docMkLst>
        <pc:docMk/>
      </pc:docMkLst>
      <pc:sldChg chg="modNotes">
        <pc:chgData name="Thomson Fernandes" userId="S::tfernandes@uwhh.ca::d9b94c31-3549-40d6-b775-22b112258863" providerId="AD" clId="Web-{B8B23B3E-EE2D-53AE-F3AA-1E4F8AD170BE}" dt="2023-11-08T15:30:31.702" v="2393"/>
        <pc:sldMkLst>
          <pc:docMk/>
          <pc:sldMk cId="2267407838" sldId="279"/>
        </pc:sldMkLst>
      </pc:sldChg>
    </pc:docChg>
  </pc:docChgLst>
  <pc:docChgLst>
    <pc:chgData name="Alecia Tornabene" userId="S::atornabene@uwhh.ca::2b6a611a-af8e-4ec2-95a5-e8f0eb6c05b1" providerId="AD" clId="Web-{04D970F6-7BFC-4D4C-6613-8C91A0DF5D13}"/>
    <pc:docChg chg="addSld modSld sldOrd">
      <pc:chgData name="Alecia Tornabene" userId="S::atornabene@uwhh.ca::2b6a611a-af8e-4ec2-95a5-e8f0eb6c05b1" providerId="AD" clId="Web-{04D970F6-7BFC-4D4C-6613-8C91A0DF5D13}" dt="2024-05-15T17:42:20.865" v="674" actId="20577"/>
      <pc:docMkLst>
        <pc:docMk/>
      </pc:docMkLst>
      <pc:sldChg chg="addSp modSp">
        <pc:chgData name="Alecia Tornabene" userId="S::atornabene@uwhh.ca::2b6a611a-af8e-4ec2-95a5-e8f0eb6c05b1" providerId="AD" clId="Web-{04D970F6-7BFC-4D4C-6613-8C91A0DF5D13}" dt="2024-05-15T17:23:45.525" v="473"/>
        <pc:sldMkLst>
          <pc:docMk/>
          <pc:sldMk cId="2862711047" sldId="259"/>
        </pc:sldMkLst>
        <pc:spChg chg="mod">
          <ac:chgData name="Alecia Tornabene" userId="S::atornabene@uwhh.ca::2b6a611a-af8e-4ec2-95a5-e8f0eb6c05b1" providerId="AD" clId="Web-{04D970F6-7BFC-4D4C-6613-8C91A0DF5D13}" dt="2024-05-15T17:23:45.525" v="473"/>
          <ac:spMkLst>
            <pc:docMk/>
            <pc:sldMk cId="2862711047" sldId="259"/>
            <ac:spMk id="13" creationId="{A4AC5506-6312-4701-8D3C-40187889A947}"/>
          </ac:spMkLst>
        </pc:spChg>
        <pc:picChg chg="add mod">
          <ac:chgData name="Alecia Tornabene" userId="S::atornabene@uwhh.ca::2b6a611a-af8e-4ec2-95a5-e8f0eb6c05b1" providerId="AD" clId="Web-{04D970F6-7BFC-4D4C-6613-8C91A0DF5D13}" dt="2024-05-15T17:20:27.520" v="403" actId="1076"/>
          <ac:picMkLst>
            <pc:docMk/>
            <pc:sldMk cId="2862711047" sldId="259"/>
            <ac:picMk id="3" creationId="{11AF2745-89C2-D9DF-AB9B-E3212DA7C7F5}"/>
          </ac:picMkLst>
        </pc:picChg>
      </pc:sldChg>
      <pc:sldChg chg="addSp delSp modSp ord">
        <pc:chgData name="Alecia Tornabene" userId="S::atornabene@uwhh.ca::2b6a611a-af8e-4ec2-95a5-e8f0eb6c05b1" providerId="AD" clId="Web-{04D970F6-7BFC-4D4C-6613-8C91A0DF5D13}" dt="2024-05-15T17:35:03.105" v="630" actId="1076"/>
        <pc:sldMkLst>
          <pc:docMk/>
          <pc:sldMk cId="214599730" sldId="262"/>
        </pc:sldMkLst>
        <pc:spChg chg="mod">
          <ac:chgData name="Alecia Tornabene" userId="S::atornabene@uwhh.ca::2b6a611a-af8e-4ec2-95a5-e8f0eb6c05b1" providerId="AD" clId="Web-{04D970F6-7BFC-4D4C-6613-8C91A0DF5D13}" dt="2024-05-15T17:18:09.158" v="382" actId="20577"/>
          <ac:spMkLst>
            <pc:docMk/>
            <pc:sldMk cId="214599730" sldId="262"/>
            <ac:spMk id="2" creationId="{7A5BA697-7BEC-EDB2-048A-B35643C25635}"/>
          </ac:spMkLst>
        </pc:spChg>
        <pc:spChg chg="mod">
          <ac:chgData name="Alecia Tornabene" userId="S::atornabene@uwhh.ca::2b6a611a-af8e-4ec2-95a5-e8f0eb6c05b1" providerId="AD" clId="Web-{04D970F6-7BFC-4D4C-6613-8C91A0DF5D13}" dt="2024-05-15T17:18:00.470" v="381"/>
          <ac:spMkLst>
            <pc:docMk/>
            <pc:sldMk cId="214599730" sldId="262"/>
            <ac:spMk id="3" creationId="{00000000-0000-0000-0000-000000000000}"/>
          </ac:spMkLst>
        </pc:spChg>
        <pc:spChg chg="ord">
          <ac:chgData name="Alecia Tornabene" userId="S::atornabene@uwhh.ca::2b6a611a-af8e-4ec2-95a5-e8f0eb6c05b1" providerId="AD" clId="Web-{04D970F6-7BFC-4D4C-6613-8C91A0DF5D13}" dt="2024-05-15T17:13:06.134" v="290"/>
          <ac:spMkLst>
            <pc:docMk/>
            <pc:sldMk cId="214599730" sldId="262"/>
            <ac:spMk id="7" creationId="{00000000-0000-0000-0000-000000000000}"/>
          </ac:spMkLst>
        </pc:spChg>
        <pc:spChg chg="del">
          <ac:chgData name="Alecia Tornabene" userId="S::atornabene@uwhh.ca::2b6a611a-af8e-4ec2-95a5-e8f0eb6c05b1" providerId="AD" clId="Web-{04D970F6-7BFC-4D4C-6613-8C91A0DF5D13}" dt="2024-05-15T17:13:06.134" v="290"/>
          <ac:spMkLst>
            <pc:docMk/>
            <pc:sldMk cId="214599730" sldId="262"/>
            <ac:spMk id="17" creationId="{76906711-0AFB-47DD-A4B6-4E94B38B8C91}"/>
          </ac:spMkLst>
        </pc:spChg>
        <pc:spChg chg="del">
          <ac:chgData name="Alecia Tornabene" userId="S::atornabene@uwhh.ca::2b6a611a-af8e-4ec2-95a5-e8f0eb6c05b1" providerId="AD" clId="Web-{04D970F6-7BFC-4D4C-6613-8C91A0DF5D13}" dt="2024-05-15T17:13:06.134" v="290"/>
          <ac:spMkLst>
            <pc:docMk/>
            <pc:sldMk cId="214599730" sldId="262"/>
            <ac:spMk id="19" creationId="{AA91F649-894C-41F6-A21D-3D1AC558E934}"/>
          </ac:spMkLst>
        </pc:spChg>
        <pc:spChg chg="del">
          <ac:chgData name="Alecia Tornabene" userId="S::atornabene@uwhh.ca::2b6a611a-af8e-4ec2-95a5-e8f0eb6c05b1" providerId="AD" clId="Web-{04D970F6-7BFC-4D4C-6613-8C91A0DF5D13}" dt="2024-05-15T17:13:06.134" v="290"/>
          <ac:spMkLst>
            <pc:docMk/>
            <pc:sldMk cId="214599730" sldId="262"/>
            <ac:spMk id="21" creationId="{56037404-66BD-46B5-9323-1B531319671A}"/>
          </ac:spMkLst>
        </pc:spChg>
        <pc:spChg chg="add del">
          <ac:chgData name="Alecia Tornabene" userId="S::atornabene@uwhh.ca::2b6a611a-af8e-4ec2-95a5-e8f0eb6c05b1" providerId="AD" clId="Web-{04D970F6-7BFC-4D4C-6613-8C91A0DF5D13}" dt="2024-05-15T17:18:00.470" v="381"/>
          <ac:spMkLst>
            <pc:docMk/>
            <pc:sldMk cId="214599730" sldId="262"/>
            <ac:spMk id="26" creationId="{76906711-0AFB-47DD-A4B6-4E94B38B8C91}"/>
          </ac:spMkLst>
        </pc:spChg>
        <pc:spChg chg="add del">
          <ac:chgData name="Alecia Tornabene" userId="S::atornabene@uwhh.ca::2b6a611a-af8e-4ec2-95a5-e8f0eb6c05b1" providerId="AD" clId="Web-{04D970F6-7BFC-4D4C-6613-8C91A0DF5D13}" dt="2024-05-15T17:18:00.470" v="381"/>
          <ac:spMkLst>
            <pc:docMk/>
            <pc:sldMk cId="214599730" sldId="262"/>
            <ac:spMk id="28" creationId="{AA91F649-894C-41F6-A21D-3D1AC558E934}"/>
          </ac:spMkLst>
        </pc:spChg>
        <pc:spChg chg="add del">
          <ac:chgData name="Alecia Tornabene" userId="S::atornabene@uwhh.ca::2b6a611a-af8e-4ec2-95a5-e8f0eb6c05b1" providerId="AD" clId="Web-{04D970F6-7BFC-4D4C-6613-8C91A0DF5D13}" dt="2024-05-15T17:18:00.470" v="381"/>
          <ac:spMkLst>
            <pc:docMk/>
            <pc:sldMk cId="214599730" sldId="262"/>
            <ac:spMk id="30" creationId="{56037404-66BD-46B5-9323-1B531319671A}"/>
          </ac:spMkLst>
        </pc:spChg>
        <pc:spChg chg="add">
          <ac:chgData name="Alecia Tornabene" userId="S::atornabene@uwhh.ca::2b6a611a-af8e-4ec2-95a5-e8f0eb6c05b1" providerId="AD" clId="Web-{04D970F6-7BFC-4D4C-6613-8C91A0DF5D13}" dt="2024-05-15T17:18:00.470" v="381"/>
          <ac:spMkLst>
            <pc:docMk/>
            <pc:sldMk cId="214599730" sldId="262"/>
            <ac:spMk id="35" creationId="{F0DCC097-1DB8-4B6D-85D0-6FBA0E1CA4BA}"/>
          </ac:spMkLst>
        </pc:spChg>
        <pc:spChg chg="add">
          <ac:chgData name="Alecia Tornabene" userId="S::atornabene@uwhh.ca::2b6a611a-af8e-4ec2-95a5-e8f0eb6c05b1" providerId="AD" clId="Web-{04D970F6-7BFC-4D4C-6613-8C91A0DF5D13}" dt="2024-05-15T17:18:00.470" v="381"/>
          <ac:spMkLst>
            <pc:docMk/>
            <pc:sldMk cId="214599730" sldId="262"/>
            <ac:spMk id="37" creationId="{E0B58608-23C8-4441-994D-C6823EEE1DB7}"/>
          </ac:spMkLst>
        </pc:spChg>
        <pc:picChg chg="add mod">
          <ac:chgData name="Alecia Tornabene" userId="S::atornabene@uwhh.ca::2b6a611a-af8e-4ec2-95a5-e8f0eb6c05b1" providerId="AD" clId="Web-{04D970F6-7BFC-4D4C-6613-8C91A0DF5D13}" dt="2024-05-15T17:19:21.831" v="385" actId="1076"/>
          <ac:picMkLst>
            <pc:docMk/>
            <pc:sldMk cId="214599730" sldId="262"/>
            <ac:picMk id="4" creationId="{1E7B169F-4EFE-8E99-BB7F-D6779164DCF8}"/>
          </ac:picMkLst>
        </pc:picChg>
        <pc:picChg chg="add del mod">
          <ac:chgData name="Alecia Tornabene" userId="S::atornabene@uwhh.ca::2b6a611a-af8e-4ec2-95a5-e8f0eb6c05b1" providerId="AD" clId="Web-{04D970F6-7BFC-4D4C-6613-8C91A0DF5D13}" dt="2024-05-15T17:34:38.916" v="618"/>
          <ac:picMkLst>
            <pc:docMk/>
            <pc:sldMk cId="214599730" sldId="262"/>
            <ac:picMk id="6" creationId="{EF0B20A7-EE74-5524-7E70-1372E9D44370}"/>
          </ac:picMkLst>
        </pc:picChg>
        <pc:picChg chg="add del mod">
          <ac:chgData name="Alecia Tornabene" userId="S::atornabene@uwhh.ca::2b6a611a-af8e-4ec2-95a5-e8f0eb6c05b1" providerId="AD" clId="Web-{04D970F6-7BFC-4D4C-6613-8C91A0DF5D13}" dt="2024-05-15T17:35:01.073" v="628"/>
          <ac:picMkLst>
            <pc:docMk/>
            <pc:sldMk cId="214599730" sldId="262"/>
            <ac:picMk id="9" creationId="{953CDB94-C655-6B03-D1DA-44E92ED7011E}"/>
          </ac:picMkLst>
        </pc:picChg>
        <pc:picChg chg="add mod">
          <ac:chgData name="Alecia Tornabene" userId="S::atornabene@uwhh.ca::2b6a611a-af8e-4ec2-95a5-e8f0eb6c05b1" providerId="AD" clId="Web-{04D970F6-7BFC-4D4C-6613-8C91A0DF5D13}" dt="2024-05-15T17:35:03.105" v="630" actId="1076"/>
          <ac:picMkLst>
            <pc:docMk/>
            <pc:sldMk cId="214599730" sldId="262"/>
            <ac:picMk id="11" creationId="{5A7B9F57-8308-5F5E-7974-C50FBE93D50A}"/>
          </ac:picMkLst>
        </pc:picChg>
        <pc:picChg chg="del">
          <ac:chgData name="Alecia Tornabene" userId="S::atornabene@uwhh.ca::2b6a611a-af8e-4ec2-95a5-e8f0eb6c05b1" providerId="AD" clId="Web-{04D970F6-7BFC-4D4C-6613-8C91A0DF5D13}" dt="2024-05-15T17:12:55.634" v="288"/>
          <ac:picMkLst>
            <pc:docMk/>
            <pc:sldMk cId="214599730" sldId="262"/>
            <ac:picMk id="12" creationId="{6AE510AB-D15B-A596-6DDD-81BC0DFFBDDD}"/>
          </ac:picMkLst>
        </pc:picChg>
      </pc:sldChg>
      <pc:sldChg chg="delSp">
        <pc:chgData name="Alecia Tornabene" userId="S::atornabene@uwhh.ca::2b6a611a-af8e-4ec2-95a5-e8f0eb6c05b1" providerId="AD" clId="Web-{04D970F6-7BFC-4D4C-6613-8C91A0DF5D13}" dt="2024-05-15T17:26:07.826" v="505"/>
        <pc:sldMkLst>
          <pc:docMk/>
          <pc:sldMk cId="3420513335" sldId="264"/>
        </pc:sldMkLst>
        <pc:picChg chg="del">
          <ac:chgData name="Alecia Tornabene" userId="S::atornabene@uwhh.ca::2b6a611a-af8e-4ec2-95a5-e8f0eb6c05b1" providerId="AD" clId="Web-{04D970F6-7BFC-4D4C-6613-8C91A0DF5D13}" dt="2024-05-15T17:26:07.826" v="505"/>
          <ac:picMkLst>
            <pc:docMk/>
            <pc:sldMk cId="3420513335" sldId="264"/>
            <ac:picMk id="6" creationId="{00000000-0000-0000-0000-000000000000}"/>
          </ac:picMkLst>
        </pc:picChg>
      </pc:sldChg>
      <pc:sldChg chg="delSp">
        <pc:chgData name="Alecia Tornabene" userId="S::atornabene@uwhh.ca::2b6a611a-af8e-4ec2-95a5-e8f0eb6c05b1" providerId="AD" clId="Web-{04D970F6-7BFC-4D4C-6613-8C91A0DF5D13}" dt="2024-05-15T17:26:04.294" v="503"/>
        <pc:sldMkLst>
          <pc:docMk/>
          <pc:sldMk cId="857439434" sldId="267"/>
        </pc:sldMkLst>
        <pc:picChg chg="del">
          <ac:chgData name="Alecia Tornabene" userId="S::atornabene@uwhh.ca::2b6a611a-af8e-4ec2-95a5-e8f0eb6c05b1" providerId="AD" clId="Web-{04D970F6-7BFC-4D4C-6613-8C91A0DF5D13}" dt="2024-05-15T17:26:04.294" v="503"/>
          <ac:picMkLst>
            <pc:docMk/>
            <pc:sldMk cId="857439434" sldId="267"/>
            <ac:picMk id="6" creationId="{00000000-0000-0000-0000-000000000000}"/>
          </ac:picMkLst>
        </pc:picChg>
      </pc:sldChg>
      <pc:sldChg chg="addSp delSp modSp">
        <pc:chgData name="Alecia Tornabene" userId="S::atornabene@uwhh.ca::2b6a611a-af8e-4ec2-95a5-e8f0eb6c05b1" providerId="AD" clId="Web-{04D970F6-7BFC-4D4C-6613-8C91A0DF5D13}" dt="2024-05-15T17:37:30.999" v="648" actId="1076"/>
        <pc:sldMkLst>
          <pc:docMk/>
          <pc:sldMk cId="3514920949" sldId="268"/>
        </pc:sldMkLst>
        <pc:spChg chg="mod">
          <ac:chgData name="Alecia Tornabene" userId="S::atornabene@uwhh.ca::2b6a611a-af8e-4ec2-95a5-e8f0eb6c05b1" providerId="AD" clId="Web-{04D970F6-7BFC-4D4C-6613-8C91A0DF5D13}" dt="2024-05-15T17:37:29.202" v="647" actId="1076"/>
          <ac:spMkLst>
            <pc:docMk/>
            <pc:sldMk cId="3514920949" sldId="268"/>
            <ac:spMk id="9" creationId="{00000000-0000-0000-0000-000000000000}"/>
          </ac:spMkLst>
        </pc:spChg>
        <pc:picChg chg="add mod modCrop">
          <ac:chgData name="Alecia Tornabene" userId="S::atornabene@uwhh.ca::2b6a611a-af8e-4ec2-95a5-e8f0eb6c05b1" providerId="AD" clId="Web-{04D970F6-7BFC-4D4C-6613-8C91A0DF5D13}" dt="2024-05-15T17:37:30.999" v="648" actId="1076"/>
          <ac:picMkLst>
            <pc:docMk/>
            <pc:sldMk cId="3514920949" sldId="268"/>
            <ac:picMk id="2" creationId="{07A4CCED-1C42-868F-BA5E-C45AD38A68DB}"/>
          </ac:picMkLst>
        </pc:picChg>
        <pc:picChg chg="del">
          <ac:chgData name="Alecia Tornabene" userId="S::atornabene@uwhh.ca::2b6a611a-af8e-4ec2-95a5-e8f0eb6c05b1" providerId="AD" clId="Web-{04D970F6-7BFC-4D4C-6613-8C91A0DF5D13}" dt="2024-05-15T17:03:11.526" v="30"/>
          <ac:picMkLst>
            <pc:docMk/>
            <pc:sldMk cId="3514920949" sldId="268"/>
            <ac:picMk id="3" creationId="{9D0D9E56-4ABA-3D4A-9852-27286013FB10}"/>
          </ac:picMkLst>
        </pc:picChg>
      </pc:sldChg>
      <pc:sldChg chg="modSp">
        <pc:chgData name="Alecia Tornabene" userId="S::atornabene@uwhh.ca::2b6a611a-af8e-4ec2-95a5-e8f0eb6c05b1" providerId="AD" clId="Web-{04D970F6-7BFC-4D4C-6613-8C91A0DF5D13}" dt="2024-05-15T17:26:55.905" v="512" actId="20577"/>
        <pc:sldMkLst>
          <pc:docMk/>
          <pc:sldMk cId="4153559805" sldId="269"/>
        </pc:sldMkLst>
        <pc:spChg chg="mod">
          <ac:chgData name="Alecia Tornabene" userId="S::atornabene@uwhh.ca::2b6a611a-af8e-4ec2-95a5-e8f0eb6c05b1" providerId="AD" clId="Web-{04D970F6-7BFC-4D4C-6613-8C91A0DF5D13}" dt="2024-05-15T17:26:55.905" v="512" actId="20577"/>
          <ac:spMkLst>
            <pc:docMk/>
            <pc:sldMk cId="4153559805" sldId="269"/>
            <ac:spMk id="3" creationId="{40985F72-4FCF-C08C-36FD-D23151424F18}"/>
          </ac:spMkLst>
        </pc:spChg>
      </pc:sldChg>
      <pc:sldChg chg="modSp">
        <pc:chgData name="Alecia Tornabene" userId="S::atornabene@uwhh.ca::2b6a611a-af8e-4ec2-95a5-e8f0eb6c05b1" providerId="AD" clId="Web-{04D970F6-7BFC-4D4C-6613-8C91A0DF5D13}" dt="2024-05-15T17:01:35.336" v="22" actId="20577"/>
        <pc:sldMkLst>
          <pc:docMk/>
          <pc:sldMk cId="4192243149" sldId="270"/>
        </pc:sldMkLst>
        <pc:spChg chg="mod">
          <ac:chgData name="Alecia Tornabene" userId="S::atornabene@uwhh.ca::2b6a611a-af8e-4ec2-95a5-e8f0eb6c05b1" providerId="AD" clId="Web-{04D970F6-7BFC-4D4C-6613-8C91A0DF5D13}" dt="2024-05-15T17:01:35.336" v="22" actId="20577"/>
          <ac:spMkLst>
            <pc:docMk/>
            <pc:sldMk cId="4192243149" sldId="270"/>
            <ac:spMk id="2" creationId="{00000000-0000-0000-0000-000000000000}"/>
          </ac:spMkLst>
        </pc:spChg>
        <pc:picChg chg="mod">
          <ac:chgData name="Alecia Tornabene" userId="S::atornabene@uwhh.ca::2b6a611a-af8e-4ec2-95a5-e8f0eb6c05b1" providerId="AD" clId="Web-{04D970F6-7BFC-4D4C-6613-8C91A0DF5D13}" dt="2024-05-15T17:00:33.913" v="3" actId="1076"/>
          <ac:picMkLst>
            <pc:docMk/>
            <pc:sldMk cId="4192243149" sldId="270"/>
            <ac:picMk id="4" creationId="{00000000-0000-0000-0000-000000000000}"/>
          </ac:picMkLst>
        </pc:picChg>
      </pc:sldChg>
      <pc:sldChg chg="addSp delSp modSp">
        <pc:chgData name="Alecia Tornabene" userId="S::atornabene@uwhh.ca::2b6a611a-af8e-4ec2-95a5-e8f0eb6c05b1" providerId="AD" clId="Web-{04D970F6-7BFC-4D4C-6613-8C91A0DF5D13}" dt="2024-05-15T17:20:09.801" v="400"/>
        <pc:sldMkLst>
          <pc:docMk/>
          <pc:sldMk cId="4108559460" sldId="271"/>
        </pc:sldMkLst>
        <pc:picChg chg="del">
          <ac:chgData name="Alecia Tornabene" userId="S::atornabene@uwhh.ca::2b6a611a-af8e-4ec2-95a5-e8f0eb6c05b1" providerId="AD" clId="Web-{04D970F6-7BFC-4D4C-6613-8C91A0DF5D13}" dt="2024-05-15T17:19:41.816" v="390"/>
          <ac:picMkLst>
            <pc:docMk/>
            <pc:sldMk cId="4108559460" sldId="271"/>
            <ac:picMk id="6" creationId="{00000000-0000-0000-0000-000000000000}"/>
          </ac:picMkLst>
        </pc:picChg>
        <pc:picChg chg="add mod">
          <ac:chgData name="Alecia Tornabene" userId="S::atornabene@uwhh.ca::2b6a611a-af8e-4ec2-95a5-e8f0eb6c05b1" providerId="AD" clId="Web-{04D970F6-7BFC-4D4C-6613-8C91A0DF5D13}" dt="2024-05-15T17:20:06.614" v="398" actId="1076"/>
          <ac:picMkLst>
            <pc:docMk/>
            <pc:sldMk cId="4108559460" sldId="271"/>
            <ac:picMk id="51" creationId="{F3535FA6-BBEF-8F21-1E94-2C849C357B51}"/>
          </ac:picMkLst>
        </pc:picChg>
        <pc:picChg chg="add del">
          <ac:chgData name="Alecia Tornabene" userId="S::atornabene@uwhh.ca::2b6a611a-af8e-4ec2-95a5-e8f0eb6c05b1" providerId="AD" clId="Web-{04D970F6-7BFC-4D4C-6613-8C91A0DF5D13}" dt="2024-05-15T17:20:09.801" v="400"/>
          <ac:picMkLst>
            <pc:docMk/>
            <pc:sldMk cId="4108559460" sldId="271"/>
            <ac:picMk id="52" creationId="{5A6470AB-AF74-CAD4-E161-3178DFB4FB1B}"/>
          </ac:picMkLst>
        </pc:picChg>
      </pc:sldChg>
      <pc:sldChg chg="modSp">
        <pc:chgData name="Alecia Tornabene" userId="S::atornabene@uwhh.ca::2b6a611a-af8e-4ec2-95a5-e8f0eb6c05b1" providerId="AD" clId="Web-{04D970F6-7BFC-4D4C-6613-8C91A0DF5D13}" dt="2024-05-15T17:02:40.682" v="29" actId="20577"/>
        <pc:sldMkLst>
          <pc:docMk/>
          <pc:sldMk cId="3522908154" sldId="272"/>
        </pc:sldMkLst>
        <pc:spChg chg="mod">
          <ac:chgData name="Alecia Tornabene" userId="S::atornabene@uwhh.ca::2b6a611a-af8e-4ec2-95a5-e8f0eb6c05b1" providerId="AD" clId="Web-{04D970F6-7BFC-4D4C-6613-8C91A0DF5D13}" dt="2024-05-15T17:02:40.682" v="29" actId="20577"/>
          <ac:spMkLst>
            <pc:docMk/>
            <pc:sldMk cId="3522908154" sldId="272"/>
            <ac:spMk id="4" creationId="{00000000-0000-0000-0000-000000000000}"/>
          </ac:spMkLst>
        </pc:spChg>
      </pc:sldChg>
      <pc:sldChg chg="addSp delSp modSp mod ord setBg setClrOvrMap modNotes">
        <pc:chgData name="Alecia Tornabene" userId="S::atornabene@uwhh.ca::2b6a611a-af8e-4ec2-95a5-e8f0eb6c05b1" providerId="AD" clId="Web-{04D970F6-7BFC-4D4C-6613-8C91A0DF5D13}" dt="2024-05-15T17:42:20.865" v="674" actId="20577"/>
        <pc:sldMkLst>
          <pc:docMk/>
          <pc:sldMk cId="308212614" sldId="273"/>
        </pc:sldMkLst>
        <pc:spChg chg="add del">
          <ac:chgData name="Alecia Tornabene" userId="S::atornabene@uwhh.ca::2b6a611a-af8e-4ec2-95a5-e8f0eb6c05b1" providerId="AD" clId="Web-{04D970F6-7BFC-4D4C-6613-8C91A0DF5D13}" dt="2024-05-15T17:34:04.994" v="617"/>
          <ac:spMkLst>
            <pc:docMk/>
            <pc:sldMk cId="308212614" sldId="273"/>
            <ac:spMk id="14" creationId="{257363FD-7E77-4145-9483-331A807ADF0E}"/>
          </ac:spMkLst>
        </pc:spChg>
        <pc:spChg chg="add">
          <ac:chgData name="Alecia Tornabene" userId="S::atornabene@uwhh.ca::2b6a611a-af8e-4ec2-95a5-e8f0eb6c05b1" providerId="AD" clId="Web-{04D970F6-7BFC-4D4C-6613-8C91A0DF5D13}" dt="2024-05-15T17:34:04.994" v="617"/>
          <ac:spMkLst>
            <pc:docMk/>
            <pc:sldMk cId="308212614" sldId="273"/>
            <ac:spMk id="19" creationId="{B50AB553-2A96-4A92-96F2-93548E096954}"/>
          </ac:spMkLst>
        </pc:spChg>
        <pc:graphicFrameChg chg="mod modGraphic">
          <ac:chgData name="Alecia Tornabene" userId="S::atornabene@uwhh.ca::2b6a611a-af8e-4ec2-95a5-e8f0eb6c05b1" providerId="AD" clId="Web-{04D970F6-7BFC-4D4C-6613-8C91A0DF5D13}" dt="2024-05-15T17:42:20.865" v="674" actId="20577"/>
          <ac:graphicFrameMkLst>
            <pc:docMk/>
            <pc:sldMk cId="308212614" sldId="273"/>
            <ac:graphicFrameMk id="3" creationId="{00000000-0000-0000-0000-000000000000}"/>
          </ac:graphicFrameMkLst>
        </pc:graphicFrameChg>
        <pc:picChg chg="mod">
          <ac:chgData name="Alecia Tornabene" userId="S::atornabene@uwhh.ca::2b6a611a-af8e-4ec2-95a5-e8f0eb6c05b1" providerId="AD" clId="Web-{04D970F6-7BFC-4D4C-6613-8C91A0DF5D13}" dt="2024-05-15T17:34:04.994" v="617"/>
          <ac:picMkLst>
            <pc:docMk/>
            <pc:sldMk cId="308212614" sldId="273"/>
            <ac:picMk id="10" creationId="{BB6D80A3-9E68-AABE-823F-7C211E22951D}"/>
          </ac:picMkLst>
        </pc:picChg>
      </pc:sldChg>
      <pc:sldChg chg="addSp delSp modSp">
        <pc:chgData name="Alecia Tornabene" userId="S::atornabene@uwhh.ca::2b6a611a-af8e-4ec2-95a5-e8f0eb6c05b1" providerId="AD" clId="Web-{04D970F6-7BFC-4D4C-6613-8C91A0DF5D13}" dt="2024-05-15T17:34:54.386" v="624" actId="14100"/>
        <pc:sldMkLst>
          <pc:docMk/>
          <pc:sldMk cId="4086320135" sldId="274"/>
        </pc:sldMkLst>
        <pc:picChg chg="add mod">
          <ac:chgData name="Alecia Tornabene" userId="S::atornabene@uwhh.ca::2b6a611a-af8e-4ec2-95a5-e8f0eb6c05b1" providerId="AD" clId="Web-{04D970F6-7BFC-4D4C-6613-8C91A0DF5D13}" dt="2024-05-15T17:34:54.386" v="624" actId="14100"/>
          <ac:picMkLst>
            <pc:docMk/>
            <pc:sldMk cId="4086320135" sldId="274"/>
            <ac:picMk id="3" creationId="{6D0BD18F-CADE-3A99-5616-15FFE2F522E7}"/>
          </ac:picMkLst>
        </pc:picChg>
        <pc:picChg chg="del">
          <ac:chgData name="Alecia Tornabene" userId="S::atornabene@uwhh.ca::2b6a611a-af8e-4ec2-95a5-e8f0eb6c05b1" providerId="AD" clId="Web-{04D970F6-7BFC-4D4C-6613-8C91A0DF5D13}" dt="2024-05-15T17:26:00.825" v="501"/>
          <ac:picMkLst>
            <pc:docMk/>
            <pc:sldMk cId="4086320135" sldId="274"/>
            <ac:picMk id="6" creationId="{00000000-0000-0000-0000-000000000000}"/>
          </ac:picMkLst>
        </pc:picChg>
      </pc:sldChg>
      <pc:sldChg chg="delSp modSp">
        <pc:chgData name="Alecia Tornabene" userId="S::atornabene@uwhh.ca::2b6a611a-af8e-4ec2-95a5-e8f0eb6c05b1" providerId="AD" clId="Web-{04D970F6-7BFC-4D4C-6613-8C91A0DF5D13}" dt="2024-05-15T17:26:05.591" v="504"/>
        <pc:sldMkLst>
          <pc:docMk/>
          <pc:sldMk cId="1560735182" sldId="275"/>
        </pc:sldMkLst>
        <pc:spChg chg="mod">
          <ac:chgData name="Alecia Tornabene" userId="S::atornabene@uwhh.ca::2b6a611a-af8e-4ec2-95a5-e8f0eb6c05b1" providerId="AD" clId="Web-{04D970F6-7BFC-4D4C-6613-8C91A0DF5D13}" dt="2024-05-15T17:16:22.421" v="380" actId="20577"/>
          <ac:spMkLst>
            <pc:docMk/>
            <pc:sldMk cId="1560735182" sldId="275"/>
            <ac:spMk id="9" creationId="{00000000-0000-0000-0000-000000000000}"/>
          </ac:spMkLst>
        </pc:spChg>
        <pc:picChg chg="del">
          <ac:chgData name="Alecia Tornabene" userId="S::atornabene@uwhh.ca::2b6a611a-af8e-4ec2-95a5-e8f0eb6c05b1" providerId="AD" clId="Web-{04D970F6-7BFC-4D4C-6613-8C91A0DF5D13}" dt="2024-05-15T17:26:05.591" v="504"/>
          <ac:picMkLst>
            <pc:docMk/>
            <pc:sldMk cId="1560735182" sldId="275"/>
            <ac:picMk id="6" creationId="{00000000-0000-0000-0000-000000000000}"/>
          </ac:picMkLst>
        </pc:picChg>
      </pc:sldChg>
      <pc:sldChg chg="delSp">
        <pc:chgData name="Alecia Tornabene" userId="S::atornabene@uwhh.ca::2b6a611a-af8e-4ec2-95a5-e8f0eb6c05b1" providerId="AD" clId="Web-{04D970F6-7BFC-4D4C-6613-8C91A0DF5D13}" dt="2024-05-15T17:26:02.904" v="502"/>
        <pc:sldMkLst>
          <pc:docMk/>
          <pc:sldMk cId="2974428636" sldId="276"/>
        </pc:sldMkLst>
        <pc:picChg chg="del">
          <ac:chgData name="Alecia Tornabene" userId="S::atornabene@uwhh.ca::2b6a611a-af8e-4ec2-95a5-e8f0eb6c05b1" providerId="AD" clId="Web-{04D970F6-7BFC-4D4C-6613-8C91A0DF5D13}" dt="2024-05-15T17:26:02.904" v="502"/>
          <ac:picMkLst>
            <pc:docMk/>
            <pc:sldMk cId="2974428636" sldId="276"/>
            <ac:picMk id="6" creationId="{00000000-0000-0000-0000-000000000000}"/>
          </ac:picMkLst>
        </pc:picChg>
      </pc:sldChg>
      <pc:sldChg chg="delSp">
        <pc:chgData name="Alecia Tornabene" userId="S::atornabene@uwhh.ca::2b6a611a-af8e-4ec2-95a5-e8f0eb6c05b1" providerId="AD" clId="Web-{04D970F6-7BFC-4D4C-6613-8C91A0DF5D13}" dt="2024-05-15T17:26:09.216" v="506"/>
        <pc:sldMkLst>
          <pc:docMk/>
          <pc:sldMk cId="2085199141" sldId="277"/>
        </pc:sldMkLst>
        <pc:picChg chg="del">
          <ac:chgData name="Alecia Tornabene" userId="S::atornabene@uwhh.ca::2b6a611a-af8e-4ec2-95a5-e8f0eb6c05b1" providerId="AD" clId="Web-{04D970F6-7BFC-4D4C-6613-8C91A0DF5D13}" dt="2024-05-15T17:26:09.216" v="506"/>
          <ac:picMkLst>
            <pc:docMk/>
            <pc:sldMk cId="2085199141" sldId="277"/>
            <ac:picMk id="15" creationId="{1BF3FC5B-E1D5-37F3-3F48-9E92765E4686}"/>
          </ac:picMkLst>
        </pc:picChg>
      </pc:sldChg>
      <pc:sldChg chg="addSp delSp modSp">
        <pc:chgData name="Alecia Tornabene" userId="S::atornabene@uwhh.ca::2b6a611a-af8e-4ec2-95a5-e8f0eb6c05b1" providerId="AD" clId="Web-{04D970F6-7BFC-4D4C-6613-8C91A0DF5D13}" dt="2024-05-15T17:36:40.154" v="639" actId="14100"/>
        <pc:sldMkLst>
          <pc:docMk/>
          <pc:sldMk cId="2267407838" sldId="279"/>
        </pc:sldMkLst>
        <pc:spChg chg="mod">
          <ac:chgData name="Alecia Tornabene" userId="S::atornabene@uwhh.ca::2b6a611a-af8e-4ec2-95a5-e8f0eb6c05b1" providerId="AD" clId="Web-{04D970F6-7BFC-4D4C-6613-8C91A0DF5D13}" dt="2024-05-15T17:14:25.152" v="329" actId="20577"/>
          <ac:spMkLst>
            <pc:docMk/>
            <pc:sldMk cId="2267407838" sldId="279"/>
            <ac:spMk id="3" creationId="{C07B4CC1-A9C3-3395-2C94-1465AA451C21}"/>
          </ac:spMkLst>
        </pc:spChg>
        <pc:spChg chg="mod">
          <ac:chgData name="Alecia Tornabene" userId="S::atornabene@uwhh.ca::2b6a611a-af8e-4ec2-95a5-e8f0eb6c05b1" providerId="AD" clId="Web-{04D970F6-7BFC-4D4C-6613-8C91A0DF5D13}" dt="2024-05-15T17:36:40.154" v="639" actId="14100"/>
          <ac:spMkLst>
            <pc:docMk/>
            <pc:sldMk cId="2267407838" sldId="279"/>
            <ac:spMk id="8" creationId="{ECCB5EE1-9E70-42D5-5CEA-A3FA9830BCA0}"/>
          </ac:spMkLst>
        </pc:spChg>
        <pc:spChg chg="add del mod">
          <ac:chgData name="Alecia Tornabene" userId="S::atornabene@uwhh.ca::2b6a611a-af8e-4ec2-95a5-e8f0eb6c05b1" providerId="AD" clId="Web-{04D970F6-7BFC-4D4C-6613-8C91A0DF5D13}" dt="2024-05-15T17:36:13.028" v="638"/>
          <ac:spMkLst>
            <pc:docMk/>
            <pc:sldMk cId="2267407838" sldId="279"/>
            <ac:spMk id="11" creationId="{2FEEF00F-1776-A563-E8BB-6F0D1F3AAC7A}"/>
          </ac:spMkLst>
        </pc:spChg>
        <pc:picChg chg="add del mod">
          <ac:chgData name="Alecia Tornabene" userId="S::atornabene@uwhh.ca::2b6a611a-af8e-4ec2-95a5-e8f0eb6c05b1" providerId="AD" clId="Web-{04D970F6-7BFC-4D4C-6613-8C91A0DF5D13}" dt="2024-05-15T17:34:56.964" v="625"/>
          <ac:picMkLst>
            <pc:docMk/>
            <pc:sldMk cId="2267407838" sldId="279"/>
            <ac:picMk id="4" creationId="{360EBC45-CBEA-51AA-9F1F-26A0AD204EA3}"/>
          </ac:picMkLst>
        </pc:picChg>
        <pc:picChg chg="del mod">
          <ac:chgData name="Alecia Tornabene" userId="S::atornabene@uwhh.ca::2b6a611a-af8e-4ec2-95a5-e8f0eb6c05b1" providerId="AD" clId="Web-{04D970F6-7BFC-4D4C-6613-8C91A0DF5D13}" dt="2024-05-15T17:19:31.597" v="389"/>
          <ac:picMkLst>
            <pc:docMk/>
            <pc:sldMk cId="2267407838" sldId="279"/>
            <ac:picMk id="6" creationId="{00000000-0000-0000-0000-000000000000}"/>
          </ac:picMkLst>
        </pc:picChg>
        <pc:picChg chg="add mod">
          <ac:chgData name="Alecia Tornabene" userId="S::atornabene@uwhh.ca::2b6a611a-af8e-4ec2-95a5-e8f0eb6c05b1" providerId="AD" clId="Web-{04D970F6-7BFC-4D4C-6613-8C91A0DF5D13}" dt="2024-05-15T17:34:58.542" v="627" actId="1076"/>
          <ac:picMkLst>
            <pc:docMk/>
            <pc:sldMk cId="2267407838" sldId="279"/>
            <ac:picMk id="10" creationId="{21C9DDBF-DC7F-1AA4-4849-8F2F8A03AFE4}"/>
          </ac:picMkLst>
        </pc:picChg>
      </pc:sldChg>
      <pc:sldChg chg="addSp delSp modSp add mod setBg">
        <pc:chgData name="Alecia Tornabene" userId="S::atornabene@uwhh.ca::2b6a611a-af8e-4ec2-95a5-e8f0eb6c05b1" providerId="AD" clId="Web-{04D970F6-7BFC-4D4C-6613-8C91A0DF5D13}" dt="2024-05-15T17:35:14.245" v="635" actId="1076"/>
        <pc:sldMkLst>
          <pc:docMk/>
          <pc:sldMk cId="3783333102" sldId="285"/>
        </pc:sldMkLst>
        <pc:spChg chg="mod ord">
          <ac:chgData name="Alecia Tornabene" userId="S::atornabene@uwhh.ca::2b6a611a-af8e-4ec2-95a5-e8f0eb6c05b1" providerId="AD" clId="Web-{04D970F6-7BFC-4D4C-6613-8C91A0DF5D13}" dt="2024-05-15T17:19:12.347" v="384"/>
          <ac:spMkLst>
            <pc:docMk/>
            <pc:sldMk cId="3783333102" sldId="285"/>
            <ac:spMk id="2" creationId="{910128CF-C32C-DAAD-A760-A10302819FFD}"/>
          </ac:spMkLst>
        </pc:spChg>
        <pc:spChg chg="mod">
          <ac:chgData name="Alecia Tornabene" userId="S::atornabene@uwhh.ca::2b6a611a-af8e-4ec2-95a5-e8f0eb6c05b1" providerId="AD" clId="Web-{04D970F6-7BFC-4D4C-6613-8C91A0DF5D13}" dt="2024-05-15T17:22:36.274" v="467" actId="1076"/>
          <ac:spMkLst>
            <pc:docMk/>
            <pc:sldMk cId="3783333102" sldId="285"/>
            <ac:spMk id="3" creationId="{3861428B-9773-3817-FD6F-E7E2E8EB16F4}"/>
          </ac:spMkLst>
        </pc:spChg>
        <pc:spChg chg="mod">
          <ac:chgData name="Alecia Tornabene" userId="S::atornabene@uwhh.ca::2b6a611a-af8e-4ec2-95a5-e8f0eb6c05b1" providerId="AD" clId="Web-{04D970F6-7BFC-4D4C-6613-8C91A0DF5D13}" dt="2024-05-15T17:22:36.258" v="466" actId="1076"/>
          <ac:spMkLst>
            <pc:docMk/>
            <pc:sldMk cId="3783333102" sldId="285"/>
            <ac:spMk id="4" creationId="{D55D016A-D7C6-B388-3DBC-248532161DAD}"/>
          </ac:spMkLst>
        </pc:spChg>
        <pc:spChg chg="del mod">
          <ac:chgData name="Alecia Tornabene" userId="S::atornabene@uwhh.ca::2b6a611a-af8e-4ec2-95a5-e8f0eb6c05b1" providerId="AD" clId="Web-{04D970F6-7BFC-4D4C-6613-8C91A0DF5D13}" dt="2024-05-15T17:20:38.724" v="405"/>
          <ac:spMkLst>
            <pc:docMk/>
            <pc:sldMk cId="3783333102" sldId="285"/>
            <ac:spMk id="5" creationId="{159E51AA-EDF6-7D94-0968-1E4937588C9A}"/>
          </ac:spMkLst>
        </pc:spChg>
        <pc:spChg chg="mod">
          <ac:chgData name="Alecia Tornabene" userId="S::atornabene@uwhh.ca::2b6a611a-af8e-4ec2-95a5-e8f0eb6c05b1" providerId="AD" clId="Web-{04D970F6-7BFC-4D4C-6613-8C91A0DF5D13}" dt="2024-05-15T17:22:38.492" v="468" actId="1076"/>
          <ac:spMkLst>
            <pc:docMk/>
            <pc:sldMk cId="3783333102" sldId="285"/>
            <ac:spMk id="7" creationId="{E1FE1B2B-87AF-2273-0559-A73A667B4FB6}"/>
          </ac:spMkLst>
        </pc:spChg>
        <pc:spChg chg="mod">
          <ac:chgData name="Alecia Tornabene" userId="S::atornabene@uwhh.ca::2b6a611a-af8e-4ec2-95a5-e8f0eb6c05b1" providerId="AD" clId="Web-{04D970F6-7BFC-4D4C-6613-8C91A0DF5D13}" dt="2024-05-15T17:23:15.759" v="471" actId="1076"/>
          <ac:spMkLst>
            <pc:docMk/>
            <pc:sldMk cId="3783333102" sldId="285"/>
            <ac:spMk id="8" creationId="{CE157811-570D-9157-7C02-55737247BCDB}"/>
          </ac:spMkLst>
        </pc:spChg>
        <pc:spChg chg="add">
          <ac:chgData name="Alecia Tornabene" userId="S::atornabene@uwhh.ca::2b6a611a-af8e-4ec2-95a5-e8f0eb6c05b1" providerId="AD" clId="Web-{04D970F6-7BFC-4D4C-6613-8C91A0DF5D13}" dt="2024-05-15T17:19:12.347" v="384"/>
          <ac:spMkLst>
            <pc:docMk/>
            <pc:sldMk cId="3783333102" sldId="285"/>
            <ac:spMk id="14" creationId="{08953E74-D241-4DDF-8508-F0365EA13A92}"/>
          </ac:spMkLst>
        </pc:spChg>
        <pc:spChg chg="add">
          <ac:chgData name="Alecia Tornabene" userId="S::atornabene@uwhh.ca::2b6a611a-af8e-4ec2-95a5-e8f0eb6c05b1" providerId="AD" clId="Web-{04D970F6-7BFC-4D4C-6613-8C91A0DF5D13}" dt="2024-05-15T17:19:12.347" v="384"/>
          <ac:spMkLst>
            <pc:docMk/>
            <pc:sldMk cId="3783333102" sldId="285"/>
            <ac:spMk id="16" creationId="{5C3C901A-B2F4-4A3C-BCDD-7C8D587ECA2E}"/>
          </ac:spMkLst>
        </pc:spChg>
        <pc:picChg chg="del mod">
          <ac:chgData name="Alecia Tornabene" userId="S::atornabene@uwhh.ca::2b6a611a-af8e-4ec2-95a5-e8f0eb6c05b1" providerId="AD" clId="Web-{04D970F6-7BFC-4D4C-6613-8C91A0DF5D13}" dt="2024-05-15T17:20:33.661" v="404"/>
          <ac:picMkLst>
            <pc:docMk/>
            <pc:sldMk cId="3783333102" sldId="285"/>
            <ac:picMk id="9" creationId="{00000000-0000-0000-0000-000000000000}"/>
          </ac:picMkLst>
        </pc:picChg>
        <pc:picChg chg="add del mod">
          <ac:chgData name="Alecia Tornabene" userId="S::atornabene@uwhh.ca::2b6a611a-af8e-4ec2-95a5-e8f0eb6c05b1" providerId="AD" clId="Web-{04D970F6-7BFC-4D4C-6613-8C91A0DF5D13}" dt="2024-05-15T17:35:11.980" v="633"/>
          <ac:picMkLst>
            <pc:docMk/>
            <pc:sldMk cId="3783333102" sldId="285"/>
            <ac:picMk id="10" creationId="{DE691F42-314C-B195-F303-BE97C1E19856}"/>
          </ac:picMkLst>
        </pc:picChg>
        <pc:picChg chg="add mod">
          <ac:chgData name="Alecia Tornabene" userId="S::atornabene@uwhh.ca::2b6a611a-af8e-4ec2-95a5-e8f0eb6c05b1" providerId="AD" clId="Web-{04D970F6-7BFC-4D4C-6613-8C91A0DF5D13}" dt="2024-05-15T17:35:14.245" v="635" actId="1076"/>
          <ac:picMkLst>
            <pc:docMk/>
            <pc:sldMk cId="3783333102" sldId="285"/>
            <ac:picMk id="12" creationId="{0AB6E5FC-689B-88F5-D26E-BF351187DFAF}"/>
          </ac:picMkLst>
        </pc:picChg>
      </pc:sldChg>
      <pc:sldChg chg="addSp delSp modSp add replId delAnim modNotes">
        <pc:chgData name="Alecia Tornabene" userId="S::atornabene@uwhh.ca::2b6a611a-af8e-4ec2-95a5-e8f0eb6c05b1" providerId="AD" clId="Web-{04D970F6-7BFC-4D4C-6613-8C91A0DF5D13}" dt="2024-05-15T17:35:05.683" v="632"/>
        <pc:sldMkLst>
          <pc:docMk/>
          <pc:sldMk cId="661403695" sldId="286"/>
        </pc:sldMkLst>
        <pc:spChg chg="del">
          <ac:chgData name="Alecia Tornabene" userId="S::atornabene@uwhh.ca::2b6a611a-af8e-4ec2-95a5-e8f0eb6c05b1" providerId="AD" clId="Web-{04D970F6-7BFC-4D4C-6613-8C91A0DF5D13}" dt="2024-05-15T17:24:55.730" v="478"/>
          <ac:spMkLst>
            <pc:docMk/>
            <pc:sldMk cId="661403695" sldId="286"/>
            <ac:spMk id="3" creationId="{3861428B-9773-3817-FD6F-E7E2E8EB16F4}"/>
          </ac:spMkLst>
        </pc:spChg>
        <pc:spChg chg="del mod">
          <ac:chgData name="Alecia Tornabene" userId="S::atornabene@uwhh.ca::2b6a611a-af8e-4ec2-95a5-e8f0eb6c05b1" providerId="AD" clId="Web-{04D970F6-7BFC-4D4C-6613-8C91A0DF5D13}" dt="2024-05-15T17:25:02.402" v="482"/>
          <ac:spMkLst>
            <pc:docMk/>
            <pc:sldMk cId="661403695" sldId="286"/>
            <ac:spMk id="4" creationId="{D55D016A-D7C6-B388-3DBC-248532161DAD}"/>
          </ac:spMkLst>
        </pc:spChg>
        <pc:spChg chg="add mod">
          <ac:chgData name="Alecia Tornabene" userId="S::atornabene@uwhh.ca::2b6a611a-af8e-4ec2-95a5-e8f0eb6c05b1" providerId="AD" clId="Web-{04D970F6-7BFC-4D4C-6613-8C91A0DF5D13}" dt="2024-05-15T17:25:50.888" v="495" actId="1076"/>
          <ac:spMkLst>
            <pc:docMk/>
            <pc:sldMk cId="661403695" sldId="286"/>
            <ac:spMk id="5" creationId="{8465262E-560E-7410-CAB0-679C13E651B3}"/>
          </ac:spMkLst>
        </pc:spChg>
        <pc:spChg chg="add mod">
          <ac:chgData name="Alecia Tornabene" userId="S::atornabene@uwhh.ca::2b6a611a-af8e-4ec2-95a5-e8f0eb6c05b1" providerId="AD" clId="Web-{04D970F6-7BFC-4D4C-6613-8C91A0DF5D13}" dt="2024-05-15T17:25:50.903" v="496" actId="1076"/>
          <ac:spMkLst>
            <pc:docMk/>
            <pc:sldMk cId="661403695" sldId="286"/>
            <ac:spMk id="6" creationId="{E76FE1B0-22A1-03B4-A287-93433DB50238}"/>
          </ac:spMkLst>
        </pc:spChg>
        <pc:spChg chg="del mod">
          <ac:chgData name="Alecia Tornabene" userId="S::atornabene@uwhh.ca::2b6a611a-af8e-4ec2-95a5-e8f0eb6c05b1" providerId="AD" clId="Web-{04D970F6-7BFC-4D4C-6613-8C91A0DF5D13}" dt="2024-05-15T17:24:53.058" v="476"/>
          <ac:spMkLst>
            <pc:docMk/>
            <pc:sldMk cId="661403695" sldId="286"/>
            <ac:spMk id="7" creationId="{E1FE1B2B-87AF-2273-0559-A73A667B4FB6}"/>
          </ac:spMkLst>
        </pc:spChg>
        <pc:spChg chg="del">
          <ac:chgData name="Alecia Tornabene" userId="S::atornabene@uwhh.ca::2b6a611a-af8e-4ec2-95a5-e8f0eb6c05b1" providerId="AD" clId="Web-{04D970F6-7BFC-4D4C-6613-8C91A0DF5D13}" dt="2024-05-15T17:24:54.496" v="477"/>
          <ac:spMkLst>
            <pc:docMk/>
            <pc:sldMk cId="661403695" sldId="286"/>
            <ac:spMk id="8" creationId="{CE157811-570D-9157-7C02-55737247BCDB}"/>
          </ac:spMkLst>
        </pc:spChg>
        <pc:spChg chg="add mod">
          <ac:chgData name="Alecia Tornabene" userId="S::atornabene@uwhh.ca::2b6a611a-af8e-4ec2-95a5-e8f0eb6c05b1" providerId="AD" clId="Web-{04D970F6-7BFC-4D4C-6613-8C91A0DF5D13}" dt="2024-05-15T17:25:50.903" v="497" actId="1076"/>
          <ac:spMkLst>
            <pc:docMk/>
            <pc:sldMk cId="661403695" sldId="286"/>
            <ac:spMk id="9" creationId="{02B7C3BF-ED84-FE89-C6D5-58CD87BA988C}"/>
          </ac:spMkLst>
        </pc:spChg>
        <pc:spChg chg="add mod">
          <ac:chgData name="Alecia Tornabene" userId="S::atornabene@uwhh.ca::2b6a611a-af8e-4ec2-95a5-e8f0eb6c05b1" providerId="AD" clId="Web-{04D970F6-7BFC-4D4C-6613-8C91A0DF5D13}" dt="2024-05-15T17:25:50.919" v="498" actId="1076"/>
          <ac:spMkLst>
            <pc:docMk/>
            <pc:sldMk cId="661403695" sldId="286"/>
            <ac:spMk id="11" creationId="{AEABEF2C-9A0A-24DB-9C3D-72DC9672E4AC}"/>
          </ac:spMkLst>
        </pc:spChg>
        <pc:picChg chg="del mod">
          <ac:chgData name="Alecia Tornabene" userId="S::atornabene@uwhh.ca::2b6a611a-af8e-4ec2-95a5-e8f0eb6c05b1" providerId="AD" clId="Web-{04D970F6-7BFC-4D4C-6613-8C91A0DF5D13}" dt="2024-05-15T17:35:05.417" v="631"/>
          <ac:picMkLst>
            <pc:docMk/>
            <pc:sldMk cId="661403695" sldId="286"/>
            <ac:picMk id="10" creationId="{DE691F42-314C-B195-F303-BE97C1E19856}"/>
          </ac:picMkLst>
        </pc:picChg>
        <pc:picChg chg="add">
          <ac:chgData name="Alecia Tornabene" userId="S::atornabene@uwhh.ca::2b6a611a-af8e-4ec2-95a5-e8f0eb6c05b1" providerId="AD" clId="Web-{04D970F6-7BFC-4D4C-6613-8C91A0DF5D13}" dt="2024-05-15T17:35:05.683" v="632"/>
          <ac:picMkLst>
            <pc:docMk/>
            <pc:sldMk cId="661403695" sldId="286"/>
            <ac:picMk id="13" creationId="{FAF9E5BA-8306-9006-3317-424DF2BFB613}"/>
          </ac:picMkLst>
        </pc:picChg>
      </pc:sldChg>
    </pc:docChg>
  </pc:docChgLst>
  <pc:docChgLst>
    <pc:chgData name="Jennene Robinson" userId="S::jrobinson@uwhh.ca::08888d83-a352-4feb-bb9c-5217c485741a" providerId="AD" clId="Web-{5C417F3D-371B-D134-329C-175826A74D7F}"/>
    <pc:docChg chg="modSld">
      <pc:chgData name="Jennene Robinson" userId="S::jrobinson@uwhh.ca::08888d83-a352-4feb-bb9c-5217c485741a" providerId="AD" clId="Web-{5C417F3D-371B-D134-329C-175826A74D7F}" dt="2023-11-08T15:03:44.853" v="491" actId="20577"/>
      <pc:docMkLst>
        <pc:docMk/>
      </pc:docMkLst>
      <pc:sldChg chg="modNotes">
        <pc:chgData name="Jennene Robinson" userId="S::jrobinson@uwhh.ca::08888d83-a352-4feb-bb9c-5217c485741a" providerId="AD" clId="Web-{5C417F3D-371B-D134-329C-175826A74D7F}" dt="2023-11-08T13:47:01.456" v="489"/>
        <pc:sldMkLst>
          <pc:docMk/>
          <pc:sldMk cId="214599730" sldId="262"/>
        </pc:sldMkLst>
      </pc:sldChg>
      <pc:sldChg chg="modSp">
        <pc:chgData name="Jennene Robinson" userId="S::jrobinson@uwhh.ca::08888d83-a352-4feb-bb9c-5217c485741a" providerId="AD" clId="Web-{5C417F3D-371B-D134-329C-175826A74D7F}" dt="2023-11-08T15:03:44.853" v="491" actId="20577"/>
        <pc:sldMkLst>
          <pc:docMk/>
          <pc:sldMk cId="3420513335" sldId="264"/>
        </pc:sldMkLst>
        <pc:spChg chg="mod">
          <ac:chgData name="Jennene Robinson" userId="S::jrobinson@uwhh.ca::08888d83-a352-4feb-bb9c-5217c485741a" providerId="AD" clId="Web-{5C417F3D-371B-D134-329C-175826A74D7F}" dt="2023-11-08T15:03:44.853" v="491" actId="20577"/>
          <ac:spMkLst>
            <pc:docMk/>
            <pc:sldMk cId="3420513335" sldId="264"/>
            <ac:spMk id="8" creationId="{80811C2F-C5D3-7CE0-F19B-26E5F5CDEC04}"/>
          </ac:spMkLst>
        </pc:spChg>
      </pc:sldChg>
    </pc:docChg>
  </pc:docChgLst>
  <pc:docChgLst>
    <pc:chgData name="Thomson Fernandes" userId="S::tfernandes@uwhh.ca::d9b94c31-3549-40d6-b775-22b112258863" providerId="AD" clId="Web-{23F4436D-E076-4C32-3782-42DCB830ECE6}"/>
    <pc:docChg chg="addSld delSld modSld sldOrd">
      <pc:chgData name="Thomson Fernandes" userId="S::tfernandes@uwhh.ca::d9b94c31-3549-40d6-b775-22b112258863" providerId="AD" clId="Web-{23F4436D-E076-4C32-3782-42DCB830ECE6}" dt="2023-11-06T18:07:08.211" v="1175" actId="1076"/>
      <pc:docMkLst>
        <pc:docMk/>
      </pc:docMkLst>
      <pc:sldChg chg="modSp ord">
        <pc:chgData name="Thomson Fernandes" userId="S::tfernandes@uwhh.ca::d9b94c31-3549-40d6-b775-22b112258863" providerId="AD" clId="Web-{23F4436D-E076-4C32-3782-42DCB830ECE6}" dt="2023-11-06T17:12:11.856" v="29"/>
        <pc:sldMkLst>
          <pc:docMk/>
          <pc:sldMk cId="214599730" sldId="262"/>
        </pc:sldMkLst>
        <pc:spChg chg="mod">
          <ac:chgData name="Thomson Fernandes" userId="S::tfernandes@uwhh.ca::d9b94c31-3549-40d6-b775-22b112258863" providerId="AD" clId="Web-{23F4436D-E076-4C32-3782-42DCB830ECE6}" dt="2023-11-06T17:12:11.856" v="29"/>
          <ac:spMkLst>
            <pc:docMk/>
            <pc:sldMk cId="214599730" sldId="262"/>
            <ac:spMk id="11" creationId="{70BAF79D-DBB5-BB08-0CA3-917959FBCF66}"/>
          </ac:spMkLst>
        </pc:spChg>
      </pc:sldChg>
      <pc:sldChg chg="addSp delSp modSp">
        <pc:chgData name="Thomson Fernandes" userId="S::tfernandes@uwhh.ca::d9b94c31-3549-40d6-b775-22b112258863" providerId="AD" clId="Web-{23F4436D-E076-4C32-3782-42DCB830ECE6}" dt="2023-11-06T17:31:49.841" v="666" actId="20577"/>
        <pc:sldMkLst>
          <pc:docMk/>
          <pc:sldMk cId="325553914" sldId="263"/>
        </pc:sldMkLst>
        <pc:spChg chg="del">
          <ac:chgData name="Thomson Fernandes" userId="S::tfernandes@uwhh.ca::d9b94c31-3549-40d6-b775-22b112258863" providerId="AD" clId="Web-{23F4436D-E076-4C32-3782-42DCB830ECE6}" dt="2023-11-06T17:12:48.576" v="31"/>
          <ac:spMkLst>
            <pc:docMk/>
            <pc:sldMk cId="325553914" sldId="263"/>
            <ac:spMk id="2" creationId="{00000000-0000-0000-0000-000000000000}"/>
          </ac:spMkLst>
        </pc:spChg>
        <pc:spChg chg="mod">
          <ac:chgData name="Thomson Fernandes" userId="S::tfernandes@uwhh.ca::d9b94c31-3549-40d6-b775-22b112258863" providerId="AD" clId="Web-{23F4436D-E076-4C32-3782-42DCB830ECE6}" dt="2023-11-06T17:18:54.367" v="220" actId="20577"/>
          <ac:spMkLst>
            <pc:docMk/>
            <pc:sldMk cId="325553914" sldId="263"/>
            <ac:spMk id="7" creationId="{00000000-0000-0000-0000-000000000000}"/>
          </ac:spMkLst>
        </pc:spChg>
        <pc:spChg chg="add mod">
          <ac:chgData name="Thomson Fernandes" userId="S::tfernandes@uwhh.ca::d9b94c31-3549-40d6-b775-22b112258863" providerId="AD" clId="Web-{23F4436D-E076-4C32-3782-42DCB830ECE6}" dt="2023-11-06T17:30:39.121" v="592" actId="1076"/>
          <ac:spMkLst>
            <pc:docMk/>
            <pc:sldMk cId="325553914" sldId="263"/>
            <ac:spMk id="30" creationId="{934900E6-B949-1819-76E3-17DFCB1B9170}"/>
          </ac:spMkLst>
        </pc:spChg>
        <pc:graphicFrameChg chg="add mod modGraphic">
          <ac:chgData name="Thomson Fernandes" userId="S::tfernandes@uwhh.ca::d9b94c31-3549-40d6-b775-22b112258863" providerId="AD" clId="Web-{23F4436D-E076-4C32-3782-42DCB830ECE6}" dt="2023-11-06T17:31:49.841" v="666" actId="20577"/>
          <ac:graphicFrameMkLst>
            <pc:docMk/>
            <pc:sldMk cId="325553914" sldId="263"/>
            <ac:graphicFrameMk id="3" creationId="{FE9989B1-3795-7974-E226-B9E471ACBBF0}"/>
          </ac:graphicFrameMkLst>
        </pc:graphicFrameChg>
        <pc:graphicFrameChg chg="add mod modGraphic">
          <ac:chgData name="Thomson Fernandes" userId="S::tfernandes@uwhh.ca::d9b94c31-3549-40d6-b775-22b112258863" providerId="AD" clId="Web-{23F4436D-E076-4C32-3782-42DCB830ECE6}" dt="2023-11-06T17:25:33.222" v="517" actId="20577"/>
          <ac:graphicFrameMkLst>
            <pc:docMk/>
            <pc:sldMk cId="325553914" sldId="263"/>
            <ac:graphicFrameMk id="1615" creationId="{995ACA22-639F-78C4-1004-D458496AFF8F}"/>
          </ac:graphicFrameMkLst>
        </pc:graphicFrameChg>
      </pc:sldChg>
      <pc:sldChg chg="modSp ord">
        <pc:chgData name="Thomson Fernandes" userId="S::tfernandes@uwhh.ca::d9b94c31-3549-40d6-b775-22b112258863" providerId="AD" clId="Web-{23F4436D-E076-4C32-3782-42DCB830ECE6}" dt="2023-11-06T18:04:38.785" v="1152" actId="1076"/>
        <pc:sldMkLst>
          <pc:docMk/>
          <pc:sldMk cId="3420513335" sldId="264"/>
        </pc:sldMkLst>
        <pc:spChg chg="mod">
          <ac:chgData name="Thomson Fernandes" userId="S::tfernandes@uwhh.ca::d9b94c31-3549-40d6-b775-22b112258863" providerId="AD" clId="Web-{23F4436D-E076-4C32-3782-42DCB830ECE6}" dt="2023-11-06T18:04:27.629" v="1151"/>
          <ac:spMkLst>
            <pc:docMk/>
            <pc:sldMk cId="3420513335" sldId="264"/>
            <ac:spMk id="4" creationId="{3189A5B7-7C7C-BFDE-5546-E38D8D9A8527}"/>
          </ac:spMkLst>
        </pc:spChg>
        <pc:spChg chg="mod">
          <ac:chgData name="Thomson Fernandes" userId="S::tfernandes@uwhh.ca::d9b94c31-3549-40d6-b775-22b112258863" providerId="AD" clId="Web-{23F4436D-E076-4C32-3782-42DCB830ECE6}" dt="2023-11-06T18:04:38.785" v="1152" actId="1076"/>
          <ac:spMkLst>
            <pc:docMk/>
            <pc:sldMk cId="3420513335" sldId="264"/>
            <ac:spMk id="8" creationId="{80811C2F-C5D3-7CE0-F19B-26E5F5CDEC04}"/>
          </ac:spMkLst>
        </pc:spChg>
      </pc:sldChg>
      <pc:sldChg chg="modSp ord">
        <pc:chgData name="Thomson Fernandes" userId="S::tfernandes@uwhh.ca::d9b94c31-3549-40d6-b775-22b112258863" providerId="AD" clId="Web-{23F4436D-E076-4C32-3782-42DCB830ECE6}" dt="2023-11-06T18:03:22.017" v="1134" actId="14100"/>
        <pc:sldMkLst>
          <pc:docMk/>
          <pc:sldMk cId="857439434" sldId="267"/>
        </pc:sldMkLst>
        <pc:picChg chg="mod">
          <ac:chgData name="Thomson Fernandes" userId="S::tfernandes@uwhh.ca::d9b94c31-3549-40d6-b775-22b112258863" providerId="AD" clId="Web-{23F4436D-E076-4C32-3782-42DCB830ECE6}" dt="2023-11-06T18:03:22.017" v="1134" actId="14100"/>
          <ac:picMkLst>
            <pc:docMk/>
            <pc:sldMk cId="857439434" sldId="267"/>
            <ac:picMk id="11" creationId="{0F27BD2D-6ED1-F780-01E3-C1C398F635E9}"/>
          </ac:picMkLst>
        </pc:picChg>
      </pc:sldChg>
      <pc:sldChg chg="modSp">
        <pc:chgData name="Thomson Fernandes" userId="S::tfernandes@uwhh.ca::d9b94c31-3549-40d6-b775-22b112258863" providerId="AD" clId="Web-{23F4436D-E076-4C32-3782-42DCB830ECE6}" dt="2023-11-06T17:09:44.602" v="14" actId="20577"/>
        <pc:sldMkLst>
          <pc:docMk/>
          <pc:sldMk cId="3514920949" sldId="268"/>
        </pc:sldMkLst>
        <pc:spChg chg="mod">
          <ac:chgData name="Thomson Fernandes" userId="S::tfernandes@uwhh.ca::d9b94c31-3549-40d6-b775-22b112258863" providerId="AD" clId="Web-{23F4436D-E076-4C32-3782-42DCB830ECE6}" dt="2023-11-06T17:09:44.602" v="14" actId="20577"/>
          <ac:spMkLst>
            <pc:docMk/>
            <pc:sldMk cId="3514920949" sldId="268"/>
            <ac:spMk id="9" creationId="{00000000-0000-0000-0000-000000000000}"/>
          </ac:spMkLst>
        </pc:spChg>
      </pc:sldChg>
      <pc:sldChg chg="addSp delSp modSp add ord replId">
        <pc:chgData name="Thomson Fernandes" userId="S::tfernandes@uwhh.ca::d9b94c31-3549-40d6-b775-22b112258863" providerId="AD" clId="Web-{23F4436D-E076-4C32-3782-42DCB830ECE6}" dt="2023-11-06T17:25:46.207" v="518" actId="1076"/>
        <pc:sldMkLst>
          <pc:docMk/>
          <pc:sldMk cId="4153559805" sldId="269"/>
        </pc:sldMkLst>
        <pc:spChg chg="add mod">
          <ac:chgData name="Thomson Fernandes" userId="S::tfernandes@uwhh.ca::d9b94c31-3549-40d6-b775-22b112258863" providerId="AD" clId="Web-{23F4436D-E076-4C32-3782-42DCB830ECE6}" dt="2023-11-06T17:25:46.207" v="518" actId="1076"/>
          <ac:spMkLst>
            <pc:docMk/>
            <pc:sldMk cId="4153559805" sldId="269"/>
            <ac:spMk id="2" creationId="{20A58A0A-FA1A-0C46-0E36-50D90E5A6107}"/>
          </ac:spMkLst>
        </pc:spChg>
        <pc:picChg chg="del">
          <ac:chgData name="Thomson Fernandes" userId="S::tfernandes@uwhh.ca::d9b94c31-3549-40d6-b775-22b112258863" providerId="AD" clId="Web-{23F4436D-E076-4C32-3782-42DCB830ECE6}" dt="2023-11-06T17:07:46.896" v="1"/>
          <ac:picMkLst>
            <pc:docMk/>
            <pc:sldMk cId="4153559805" sldId="269"/>
            <ac:picMk id="8" creationId="{D835F7B4-081F-1E78-E27C-E4A576505676}"/>
          </ac:picMkLst>
        </pc:picChg>
      </pc:sldChg>
      <pc:sldChg chg="add ord">
        <pc:chgData name="Thomson Fernandes" userId="S::tfernandes@uwhh.ca::d9b94c31-3549-40d6-b775-22b112258863" providerId="AD" clId="Web-{23F4436D-E076-4C32-3782-42DCB830ECE6}" dt="2023-11-06T17:08:36.397" v="8"/>
        <pc:sldMkLst>
          <pc:docMk/>
          <pc:sldMk cId="4192243149" sldId="270"/>
        </pc:sldMkLst>
      </pc:sldChg>
      <pc:sldChg chg="add ord">
        <pc:chgData name="Thomson Fernandes" userId="S::tfernandes@uwhh.ca::d9b94c31-3549-40d6-b775-22b112258863" providerId="AD" clId="Web-{23F4436D-E076-4C32-3782-42DCB830ECE6}" dt="2023-11-06T17:09:01.476" v="10"/>
        <pc:sldMkLst>
          <pc:docMk/>
          <pc:sldMk cId="4108559460" sldId="271"/>
        </pc:sldMkLst>
      </pc:sldChg>
      <pc:sldChg chg="add ord">
        <pc:chgData name="Thomson Fernandes" userId="S::tfernandes@uwhh.ca::d9b94c31-3549-40d6-b775-22b112258863" providerId="AD" clId="Web-{23F4436D-E076-4C32-3782-42DCB830ECE6}" dt="2023-11-06T17:09:16.086" v="12"/>
        <pc:sldMkLst>
          <pc:docMk/>
          <pc:sldMk cId="3522908154" sldId="272"/>
        </pc:sldMkLst>
      </pc:sldChg>
      <pc:sldChg chg="modSp add ord">
        <pc:chgData name="Thomson Fernandes" userId="S::tfernandes@uwhh.ca::d9b94c31-3549-40d6-b775-22b112258863" providerId="AD" clId="Web-{23F4436D-E076-4C32-3782-42DCB830ECE6}" dt="2023-11-06T17:12:36.326" v="30" actId="20577"/>
        <pc:sldMkLst>
          <pc:docMk/>
          <pc:sldMk cId="308212614" sldId="273"/>
        </pc:sldMkLst>
        <pc:spChg chg="mod">
          <ac:chgData name="Thomson Fernandes" userId="S::tfernandes@uwhh.ca::d9b94c31-3549-40d6-b775-22b112258863" providerId="AD" clId="Web-{23F4436D-E076-4C32-3782-42DCB830ECE6}" dt="2023-11-06T17:12:36.326" v="30" actId="20577"/>
          <ac:spMkLst>
            <pc:docMk/>
            <pc:sldMk cId="308212614" sldId="273"/>
            <ac:spMk id="4" creationId="{11EE884B-7291-78F6-9999-D50F839104A3}"/>
          </ac:spMkLst>
        </pc:spChg>
      </pc:sldChg>
      <pc:sldChg chg="delSp modSp add replId">
        <pc:chgData name="Thomson Fernandes" userId="S::tfernandes@uwhh.ca::d9b94c31-3549-40d6-b775-22b112258863" providerId="AD" clId="Web-{23F4436D-E076-4C32-3782-42DCB830ECE6}" dt="2023-11-06T17:36:00.020" v="818" actId="20577"/>
        <pc:sldMkLst>
          <pc:docMk/>
          <pc:sldMk cId="4086320135" sldId="274"/>
        </pc:sldMkLst>
        <pc:spChg chg="del">
          <ac:chgData name="Thomson Fernandes" userId="S::tfernandes@uwhh.ca::d9b94c31-3549-40d6-b775-22b112258863" providerId="AD" clId="Web-{23F4436D-E076-4C32-3782-42DCB830ECE6}" dt="2023-11-06T17:32:38.640" v="670"/>
          <ac:spMkLst>
            <pc:docMk/>
            <pc:sldMk cId="4086320135" sldId="274"/>
            <ac:spMk id="2" creationId="{00000000-0000-0000-0000-000000000000}"/>
          </ac:spMkLst>
        </pc:spChg>
        <pc:spChg chg="mod">
          <ac:chgData name="Thomson Fernandes" userId="S::tfernandes@uwhh.ca::d9b94c31-3549-40d6-b775-22b112258863" providerId="AD" clId="Web-{23F4436D-E076-4C32-3782-42DCB830ECE6}" dt="2023-11-06T17:33:17.375" v="683"/>
          <ac:spMkLst>
            <pc:docMk/>
            <pc:sldMk cId="4086320135" sldId="274"/>
            <ac:spMk id="7" creationId="{00000000-0000-0000-0000-000000000000}"/>
          </ac:spMkLst>
        </pc:spChg>
        <pc:spChg chg="mod">
          <ac:chgData name="Thomson Fernandes" userId="S::tfernandes@uwhh.ca::d9b94c31-3549-40d6-b775-22b112258863" providerId="AD" clId="Web-{23F4436D-E076-4C32-3782-42DCB830ECE6}" dt="2023-11-06T17:36:00.020" v="818" actId="20577"/>
          <ac:spMkLst>
            <pc:docMk/>
            <pc:sldMk cId="4086320135" sldId="274"/>
            <ac:spMk id="9" creationId="{00000000-0000-0000-0000-000000000000}"/>
          </ac:spMkLst>
        </pc:spChg>
      </pc:sldChg>
      <pc:sldChg chg="delSp modSp add replId">
        <pc:chgData name="Thomson Fernandes" userId="S::tfernandes@uwhh.ca::d9b94c31-3549-40d6-b775-22b112258863" providerId="AD" clId="Web-{23F4436D-E076-4C32-3782-42DCB830ECE6}" dt="2023-11-06T17:41:20.732" v="1131" actId="20577"/>
        <pc:sldMkLst>
          <pc:docMk/>
          <pc:sldMk cId="1560735182" sldId="275"/>
        </pc:sldMkLst>
        <pc:spChg chg="del">
          <ac:chgData name="Thomson Fernandes" userId="S::tfernandes@uwhh.ca::d9b94c31-3549-40d6-b775-22b112258863" providerId="AD" clId="Web-{23F4436D-E076-4C32-3782-42DCB830ECE6}" dt="2023-11-06T17:40:07.933" v="1032"/>
          <ac:spMkLst>
            <pc:docMk/>
            <pc:sldMk cId="1560735182" sldId="275"/>
            <ac:spMk id="2" creationId="{00000000-0000-0000-0000-000000000000}"/>
          </ac:spMkLst>
        </pc:spChg>
        <pc:spChg chg="mod">
          <ac:chgData name="Thomson Fernandes" userId="S::tfernandes@uwhh.ca::d9b94c31-3549-40d6-b775-22b112258863" providerId="AD" clId="Web-{23F4436D-E076-4C32-3782-42DCB830ECE6}" dt="2023-11-06T17:40:03.339" v="1031"/>
          <ac:spMkLst>
            <pc:docMk/>
            <pc:sldMk cId="1560735182" sldId="275"/>
            <ac:spMk id="7" creationId="{00000000-0000-0000-0000-000000000000}"/>
          </ac:spMkLst>
        </pc:spChg>
        <pc:spChg chg="mod">
          <ac:chgData name="Thomson Fernandes" userId="S::tfernandes@uwhh.ca::d9b94c31-3549-40d6-b775-22b112258863" providerId="AD" clId="Web-{23F4436D-E076-4C32-3782-42DCB830ECE6}" dt="2023-11-06T17:41:20.732" v="1131" actId="20577"/>
          <ac:spMkLst>
            <pc:docMk/>
            <pc:sldMk cId="1560735182" sldId="275"/>
            <ac:spMk id="9" creationId="{00000000-0000-0000-0000-000000000000}"/>
          </ac:spMkLst>
        </pc:spChg>
      </pc:sldChg>
      <pc:sldChg chg="add del replId">
        <pc:chgData name="Thomson Fernandes" userId="S::tfernandes@uwhh.ca::d9b94c31-3549-40d6-b775-22b112258863" providerId="AD" clId="Web-{23F4436D-E076-4C32-3782-42DCB830ECE6}" dt="2023-11-06T17:32:04.982" v="668"/>
        <pc:sldMkLst>
          <pc:docMk/>
          <pc:sldMk cId="449963264" sldId="276"/>
        </pc:sldMkLst>
      </pc:sldChg>
      <pc:sldChg chg="delSp modSp add replId">
        <pc:chgData name="Thomson Fernandes" userId="S::tfernandes@uwhh.ca::d9b94c31-3549-40d6-b775-22b112258863" providerId="AD" clId="Web-{23F4436D-E076-4C32-3782-42DCB830ECE6}" dt="2023-11-06T17:39:02.212" v="1010" actId="20577"/>
        <pc:sldMkLst>
          <pc:docMk/>
          <pc:sldMk cId="2974428636" sldId="276"/>
        </pc:sldMkLst>
        <pc:spChg chg="del">
          <ac:chgData name="Thomson Fernandes" userId="S::tfernandes@uwhh.ca::d9b94c31-3549-40d6-b775-22b112258863" providerId="AD" clId="Web-{23F4436D-E076-4C32-3782-42DCB830ECE6}" dt="2023-11-06T17:36:14.411" v="820"/>
          <ac:spMkLst>
            <pc:docMk/>
            <pc:sldMk cId="2974428636" sldId="276"/>
            <ac:spMk id="2" creationId="{00000000-0000-0000-0000-000000000000}"/>
          </ac:spMkLst>
        </pc:spChg>
        <pc:spChg chg="mod">
          <ac:chgData name="Thomson Fernandes" userId="S::tfernandes@uwhh.ca::d9b94c31-3549-40d6-b775-22b112258863" providerId="AD" clId="Web-{23F4436D-E076-4C32-3782-42DCB830ECE6}" dt="2023-11-06T17:36:37.709" v="834"/>
          <ac:spMkLst>
            <pc:docMk/>
            <pc:sldMk cId="2974428636" sldId="276"/>
            <ac:spMk id="7" creationId="{00000000-0000-0000-0000-000000000000}"/>
          </ac:spMkLst>
        </pc:spChg>
        <pc:spChg chg="mod">
          <ac:chgData name="Thomson Fernandes" userId="S::tfernandes@uwhh.ca::d9b94c31-3549-40d6-b775-22b112258863" providerId="AD" clId="Web-{23F4436D-E076-4C32-3782-42DCB830ECE6}" dt="2023-11-06T17:39:02.212" v="1010" actId="20577"/>
          <ac:spMkLst>
            <pc:docMk/>
            <pc:sldMk cId="2974428636" sldId="276"/>
            <ac:spMk id="9" creationId="{00000000-0000-0000-0000-000000000000}"/>
          </ac:spMkLst>
        </pc:spChg>
      </pc:sldChg>
      <pc:sldChg chg="add del replId">
        <pc:chgData name="Thomson Fernandes" userId="S::tfernandes@uwhh.ca::d9b94c31-3549-40d6-b775-22b112258863" providerId="AD" clId="Web-{23F4436D-E076-4C32-3782-42DCB830ECE6}" dt="2023-11-06T17:39:09.838" v="1011"/>
        <pc:sldMkLst>
          <pc:docMk/>
          <pc:sldMk cId="56247416" sldId="277"/>
        </pc:sldMkLst>
      </pc:sldChg>
      <pc:sldChg chg="add del replId">
        <pc:chgData name="Thomson Fernandes" userId="S::tfernandes@uwhh.ca::d9b94c31-3549-40d6-b775-22b112258863" providerId="AD" clId="Web-{23F4436D-E076-4C32-3782-42DCB830ECE6}" dt="2023-11-06T18:04:58.973" v="1153"/>
        <pc:sldMkLst>
          <pc:docMk/>
          <pc:sldMk cId="1651161674" sldId="277"/>
        </pc:sldMkLst>
      </pc:sldChg>
      <pc:sldChg chg="addSp modSp add replId">
        <pc:chgData name="Thomson Fernandes" userId="S::tfernandes@uwhh.ca::d9b94c31-3549-40d6-b775-22b112258863" providerId="AD" clId="Web-{23F4436D-E076-4C32-3782-42DCB830ECE6}" dt="2023-11-06T18:07:08.211" v="1175" actId="1076"/>
        <pc:sldMkLst>
          <pc:docMk/>
          <pc:sldMk cId="2085199141" sldId="277"/>
        </pc:sldMkLst>
        <pc:spChg chg="mod">
          <ac:chgData name="Thomson Fernandes" userId="S::tfernandes@uwhh.ca::d9b94c31-3549-40d6-b775-22b112258863" providerId="AD" clId="Web-{23F4436D-E076-4C32-3782-42DCB830ECE6}" dt="2023-11-06T18:07:02.789" v="1174" actId="1076"/>
          <ac:spMkLst>
            <pc:docMk/>
            <pc:sldMk cId="2085199141" sldId="277"/>
            <ac:spMk id="8" creationId="{80811C2F-C5D3-7CE0-F19B-26E5F5CDEC04}"/>
          </ac:spMkLst>
        </pc:spChg>
        <pc:picChg chg="add mod">
          <ac:chgData name="Thomson Fernandes" userId="S::tfernandes@uwhh.ca::d9b94c31-3549-40d6-b775-22b112258863" providerId="AD" clId="Web-{23F4436D-E076-4C32-3782-42DCB830ECE6}" dt="2023-11-06T18:07:08.211" v="1175" actId="1076"/>
          <ac:picMkLst>
            <pc:docMk/>
            <pc:sldMk cId="2085199141" sldId="277"/>
            <ac:picMk id="2" creationId="{FD17B62F-6BE7-1C44-BAF5-79B2180108DC}"/>
          </ac:picMkLst>
        </pc:picChg>
      </pc:sldChg>
    </pc:docChg>
  </pc:docChgLst>
  <pc:docChgLst>
    <pc:chgData name="Alecia Tornabene" userId="S::atornabene@uwhh.ca::2b6a611a-af8e-4ec2-95a5-e8f0eb6c05b1" providerId="AD" clId="Web-{8EFDA26B-86CA-C778-E501-85BC67FAEC10}"/>
    <pc:docChg chg="addSld delSld modSld sldOrd">
      <pc:chgData name="Alecia Tornabene" userId="S::atornabene@uwhh.ca::2b6a611a-af8e-4ec2-95a5-e8f0eb6c05b1" providerId="AD" clId="Web-{8EFDA26B-86CA-C778-E501-85BC67FAEC10}" dt="2024-05-21T14:30:01.313" v="1068" actId="1076"/>
      <pc:docMkLst>
        <pc:docMk/>
      </pc:docMkLst>
      <pc:sldChg chg="modSp modNotes">
        <pc:chgData name="Alecia Tornabene" userId="S::atornabene@uwhh.ca::2b6a611a-af8e-4ec2-95a5-e8f0eb6c05b1" providerId="AD" clId="Web-{8EFDA26B-86CA-C778-E501-85BC67FAEC10}" dt="2024-05-21T14:16:48.120" v="766"/>
        <pc:sldMkLst>
          <pc:docMk/>
          <pc:sldMk cId="2862711047" sldId="259"/>
        </pc:sldMkLst>
        <pc:picChg chg="mod">
          <ac:chgData name="Alecia Tornabene" userId="S::atornabene@uwhh.ca::2b6a611a-af8e-4ec2-95a5-e8f0eb6c05b1" providerId="AD" clId="Web-{8EFDA26B-86CA-C778-E501-85BC67FAEC10}" dt="2024-05-21T13:14:30.161" v="6" actId="1076"/>
          <ac:picMkLst>
            <pc:docMk/>
            <pc:sldMk cId="2862711047" sldId="259"/>
            <ac:picMk id="3" creationId="{11AF2745-89C2-D9DF-AB9B-E3212DA7C7F5}"/>
          </ac:picMkLst>
        </pc:picChg>
      </pc:sldChg>
      <pc:sldChg chg="modSp ord modNotes">
        <pc:chgData name="Alecia Tornabene" userId="S::atornabene@uwhh.ca::2b6a611a-af8e-4ec2-95a5-e8f0eb6c05b1" providerId="AD" clId="Web-{8EFDA26B-86CA-C778-E501-85BC67FAEC10}" dt="2024-05-21T14:18:04.981" v="904"/>
        <pc:sldMkLst>
          <pc:docMk/>
          <pc:sldMk cId="214599730" sldId="262"/>
        </pc:sldMkLst>
        <pc:spChg chg="mod">
          <ac:chgData name="Alecia Tornabene" userId="S::atornabene@uwhh.ca::2b6a611a-af8e-4ec2-95a5-e8f0eb6c05b1" providerId="AD" clId="Web-{8EFDA26B-86CA-C778-E501-85BC67FAEC10}" dt="2024-05-21T14:03:50.927" v="552" actId="20577"/>
          <ac:spMkLst>
            <pc:docMk/>
            <pc:sldMk cId="214599730" sldId="262"/>
            <ac:spMk id="2" creationId="{7A5BA697-7BEC-EDB2-048A-B35643C25635}"/>
          </ac:spMkLst>
        </pc:spChg>
      </pc:sldChg>
      <pc:sldChg chg="modSp del">
        <pc:chgData name="Alecia Tornabene" userId="S::atornabene@uwhh.ca::2b6a611a-af8e-4ec2-95a5-e8f0eb6c05b1" providerId="AD" clId="Web-{8EFDA26B-86CA-C778-E501-85BC67FAEC10}" dt="2024-05-21T14:02:50.660" v="538"/>
        <pc:sldMkLst>
          <pc:docMk/>
          <pc:sldMk cId="3420513335" sldId="264"/>
        </pc:sldMkLst>
        <pc:spChg chg="mod">
          <ac:chgData name="Alecia Tornabene" userId="S::atornabene@uwhh.ca::2b6a611a-af8e-4ec2-95a5-e8f0eb6c05b1" providerId="AD" clId="Web-{8EFDA26B-86CA-C778-E501-85BC67FAEC10}" dt="2024-05-21T14:01:22.345" v="503" actId="20577"/>
          <ac:spMkLst>
            <pc:docMk/>
            <pc:sldMk cId="3420513335" sldId="264"/>
            <ac:spMk id="4" creationId="{3189A5B7-7C7C-BFDE-5546-E38D8D9A8527}"/>
          </ac:spMkLst>
        </pc:spChg>
      </pc:sldChg>
      <pc:sldChg chg="addSp delSp modSp ord modNotes">
        <pc:chgData name="Alecia Tornabene" userId="S::atornabene@uwhh.ca::2b6a611a-af8e-4ec2-95a5-e8f0eb6c05b1" providerId="AD" clId="Web-{8EFDA26B-86CA-C778-E501-85BC67FAEC10}" dt="2024-05-21T14:18:12.825" v="910"/>
        <pc:sldMkLst>
          <pc:docMk/>
          <pc:sldMk cId="857439434" sldId="267"/>
        </pc:sldMkLst>
        <pc:spChg chg="add del">
          <ac:chgData name="Alecia Tornabene" userId="S::atornabene@uwhh.ca::2b6a611a-af8e-4ec2-95a5-e8f0eb6c05b1" providerId="AD" clId="Web-{8EFDA26B-86CA-C778-E501-85BC67FAEC10}" dt="2024-05-21T13:47:07.619" v="343"/>
          <ac:spMkLst>
            <pc:docMk/>
            <pc:sldMk cId="857439434" sldId="267"/>
            <ac:spMk id="2" creationId="{B53ACD57-9A75-4DCB-688D-68EE3F6EB28D}"/>
          </ac:spMkLst>
        </pc:spChg>
        <pc:spChg chg="mod">
          <ac:chgData name="Alecia Tornabene" userId="S::atornabene@uwhh.ca::2b6a611a-af8e-4ec2-95a5-e8f0eb6c05b1" providerId="AD" clId="Web-{8EFDA26B-86CA-C778-E501-85BC67FAEC10}" dt="2024-05-21T13:53:18.270" v="456" actId="1076"/>
          <ac:spMkLst>
            <pc:docMk/>
            <pc:sldMk cId="857439434" sldId="267"/>
            <ac:spMk id="4" creationId="{8DDBAC9E-8628-D88F-DE7D-A128BEF34633}"/>
          </ac:spMkLst>
        </pc:spChg>
        <pc:spChg chg="add mod">
          <ac:chgData name="Alecia Tornabene" userId="S::atornabene@uwhh.ca::2b6a611a-af8e-4ec2-95a5-e8f0eb6c05b1" providerId="AD" clId="Web-{8EFDA26B-86CA-C778-E501-85BC67FAEC10}" dt="2024-05-21T13:55:55.149" v="475" actId="20577"/>
          <ac:spMkLst>
            <pc:docMk/>
            <pc:sldMk cId="857439434" sldId="267"/>
            <ac:spMk id="6" creationId="{858BF34F-D852-D206-CB9E-7DEA3E0BE6A5}"/>
          </ac:spMkLst>
        </pc:spChg>
        <pc:spChg chg="del mod">
          <ac:chgData name="Alecia Tornabene" userId="S::atornabene@uwhh.ca::2b6a611a-af8e-4ec2-95a5-e8f0eb6c05b1" providerId="AD" clId="Web-{8EFDA26B-86CA-C778-E501-85BC67FAEC10}" dt="2024-05-21T13:46:36.572" v="338"/>
          <ac:spMkLst>
            <pc:docMk/>
            <pc:sldMk cId="857439434" sldId="267"/>
            <ac:spMk id="8" creationId="{1319DC3B-AFD8-D054-063F-E1CBAEE9B2DC}"/>
          </ac:spMkLst>
        </pc:spChg>
        <pc:picChg chg="mod">
          <ac:chgData name="Alecia Tornabene" userId="S::atornabene@uwhh.ca::2b6a611a-af8e-4ec2-95a5-e8f0eb6c05b1" providerId="AD" clId="Web-{8EFDA26B-86CA-C778-E501-85BC67FAEC10}" dt="2024-05-21T13:47:07.650" v="344" actId="1076"/>
          <ac:picMkLst>
            <pc:docMk/>
            <pc:sldMk cId="857439434" sldId="267"/>
            <ac:picMk id="5" creationId="{00000000-0000-0000-0000-000000000000}"/>
          </ac:picMkLst>
        </pc:picChg>
        <pc:picChg chg="del mod modCrop">
          <ac:chgData name="Alecia Tornabene" userId="S::atornabene@uwhh.ca::2b6a611a-af8e-4ec2-95a5-e8f0eb6c05b1" providerId="AD" clId="Web-{8EFDA26B-86CA-C778-E501-85BC67FAEC10}" dt="2024-05-21T13:51:54.830" v="415"/>
          <ac:picMkLst>
            <pc:docMk/>
            <pc:sldMk cId="857439434" sldId="267"/>
            <ac:picMk id="12" creationId="{3676961F-CE05-FC34-3830-84854BC54823}"/>
          </ac:picMkLst>
        </pc:picChg>
      </pc:sldChg>
      <pc:sldChg chg="modNotes">
        <pc:chgData name="Alecia Tornabene" userId="S::atornabene@uwhh.ca::2b6a611a-af8e-4ec2-95a5-e8f0eb6c05b1" providerId="AD" clId="Web-{8EFDA26B-86CA-C778-E501-85BC67FAEC10}" dt="2024-05-21T14:16:51.073" v="771"/>
        <pc:sldMkLst>
          <pc:docMk/>
          <pc:sldMk cId="3514920949" sldId="268"/>
        </pc:sldMkLst>
      </pc:sldChg>
      <pc:sldChg chg="modSp">
        <pc:chgData name="Alecia Tornabene" userId="S::atornabene@uwhh.ca::2b6a611a-af8e-4ec2-95a5-e8f0eb6c05b1" providerId="AD" clId="Web-{8EFDA26B-86CA-C778-E501-85BC67FAEC10}" dt="2024-05-21T13:15:05.318" v="11" actId="20577"/>
        <pc:sldMkLst>
          <pc:docMk/>
          <pc:sldMk cId="4153559805" sldId="269"/>
        </pc:sldMkLst>
        <pc:spChg chg="mod">
          <ac:chgData name="Alecia Tornabene" userId="S::atornabene@uwhh.ca::2b6a611a-af8e-4ec2-95a5-e8f0eb6c05b1" providerId="AD" clId="Web-{8EFDA26B-86CA-C778-E501-85BC67FAEC10}" dt="2024-05-21T13:15:05.318" v="11" actId="20577"/>
          <ac:spMkLst>
            <pc:docMk/>
            <pc:sldMk cId="4153559805" sldId="269"/>
            <ac:spMk id="3" creationId="{40985F72-4FCF-C08C-36FD-D23151424F18}"/>
          </ac:spMkLst>
        </pc:spChg>
      </pc:sldChg>
      <pc:sldChg chg="modNotes">
        <pc:chgData name="Alecia Tornabene" userId="S::atornabene@uwhh.ca::2b6a611a-af8e-4ec2-95a5-e8f0eb6c05b1" providerId="AD" clId="Web-{8EFDA26B-86CA-C778-E501-85BC67FAEC10}" dt="2024-05-21T14:16:41.635" v="760"/>
        <pc:sldMkLst>
          <pc:docMk/>
          <pc:sldMk cId="4192243149" sldId="270"/>
        </pc:sldMkLst>
      </pc:sldChg>
      <pc:sldChg chg="modNotes">
        <pc:chgData name="Alecia Tornabene" userId="S::atornabene@uwhh.ca::2b6a611a-af8e-4ec2-95a5-e8f0eb6c05b1" providerId="AD" clId="Web-{8EFDA26B-86CA-C778-E501-85BC67FAEC10}" dt="2024-05-21T14:16:31.698" v="749"/>
        <pc:sldMkLst>
          <pc:docMk/>
          <pc:sldMk cId="4108559460" sldId="271"/>
        </pc:sldMkLst>
      </pc:sldChg>
      <pc:sldChg chg="modSp modNotes">
        <pc:chgData name="Alecia Tornabene" userId="S::atornabene@uwhh.ca::2b6a611a-af8e-4ec2-95a5-e8f0eb6c05b1" providerId="AD" clId="Web-{8EFDA26B-86CA-C778-E501-85BC67FAEC10}" dt="2024-05-21T14:20:11.250" v="941"/>
        <pc:sldMkLst>
          <pc:docMk/>
          <pc:sldMk cId="3522908154" sldId="272"/>
        </pc:sldMkLst>
        <pc:spChg chg="mod">
          <ac:chgData name="Alecia Tornabene" userId="S::atornabene@uwhh.ca::2b6a611a-af8e-4ec2-95a5-e8f0eb6c05b1" providerId="AD" clId="Web-{8EFDA26B-86CA-C778-E501-85BC67FAEC10}" dt="2024-05-21T13:13:38.175" v="4" actId="20577"/>
          <ac:spMkLst>
            <pc:docMk/>
            <pc:sldMk cId="3522908154" sldId="272"/>
            <ac:spMk id="4" creationId="{00000000-0000-0000-0000-000000000000}"/>
          </ac:spMkLst>
        </pc:spChg>
      </pc:sldChg>
      <pc:sldChg chg="modNotes">
        <pc:chgData name="Alecia Tornabene" userId="S::atornabene@uwhh.ca::2b6a611a-af8e-4ec2-95a5-e8f0eb6c05b1" providerId="AD" clId="Web-{8EFDA26B-86CA-C778-E501-85BC67FAEC10}" dt="2024-05-21T14:19:20.999" v="937"/>
        <pc:sldMkLst>
          <pc:docMk/>
          <pc:sldMk cId="308212614" sldId="273"/>
        </pc:sldMkLst>
      </pc:sldChg>
      <pc:sldChg chg="addSp delSp modSp mod setBg modNotes">
        <pc:chgData name="Alecia Tornabene" userId="S::atornabene@uwhh.ca::2b6a611a-af8e-4ec2-95a5-e8f0eb6c05b1" providerId="AD" clId="Web-{8EFDA26B-86CA-C778-E501-85BC67FAEC10}" dt="2024-05-21T14:21:02.033" v="984"/>
        <pc:sldMkLst>
          <pc:docMk/>
          <pc:sldMk cId="4086320135" sldId="274"/>
        </pc:sldMkLst>
        <pc:spChg chg="add mod">
          <ac:chgData name="Alecia Tornabene" userId="S::atornabene@uwhh.ca::2b6a611a-af8e-4ec2-95a5-e8f0eb6c05b1" providerId="AD" clId="Web-{8EFDA26B-86CA-C778-E501-85BC67FAEC10}" dt="2024-05-21T14:03:58.349" v="554" actId="1076"/>
          <ac:spMkLst>
            <pc:docMk/>
            <pc:sldMk cId="4086320135" sldId="274"/>
            <ac:spMk id="2" creationId="{49486CCA-F15B-2126-1F3E-FD3BC3EA65FC}"/>
          </ac:spMkLst>
        </pc:spChg>
        <pc:spChg chg="mod">
          <ac:chgData name="Alecia Tornabene" userId="S::atornabene@uwhh.ca::2b6a611a-af8e-4ec2-95a5-e8f0eb6c05b1" providerId="AD" clId="Web-{8EFDA26B-86CA-C778-E501-85BC67FAEC10}" dt="2024-05-21T14:03:29.583" v="550" actId="20577"/>
          <ac:spMkLst>
            <pc:docMk/>
            <pc:sldMk cId="4086320135" sldId="274"/>
            <ac:spMk id="7" creationId="{00000000-0000-0000-0000-000000000000}"/>
          </ac:spMkLst>
        </pc:spChg>
        <pc:spChg chg="mod">
          <ac:chgData name="Alecia Tornabene" userId="S::atornabene@uwhh.ca::2b6a611a-af8e-4ec2-95a5-e8f0eb6c05b1" providerId="AD" clId="Web-{8EFDA26B-86CA-C778-E501-85BC67FAEC10}" dt="2024-05-21T14:03:58.334" v="553" actId="1076"/>
          <ac:spMkLst>
            <pc:docMk/>
            <pc:sldMk cId="4086320135" sldId="274"/>
            <ac:spMk id="9" creationId="{00000000-0000-0000-0000-000000000000}"/>
          </ac:spMkLst>
        </pc:spChg>
        <pc:spChg chg="add">
          <ac:chgData name="Alecia Tornabene" userId="S::atornabene@uwhh.ca::2b6a611a-af8e-4ec2-95a5-e8f0eb6c05b1" providerId="AD" clId="Web-{8EFDA26B-86CA-C778-E501-85BC67FAEC10}" dt="2024-05-21T13:42:50.987" v="284"/>
          <ac:spMkLst>
            <pc:docMk/>
            <pc:sldMk cId="4086320135" sldId="274"/>
            <ac:spMk id="11" creationId="{5D11FD0E-2D27-4A5A-949D-222E61ECBCC3}"/>
          </ac:spMkLst>
        </pc:spChg>
        <pc:spChg chg="add">
          <ac:chgData name="Alecia Tornabene" userId="S::atornabene@uwhh.ca::2b6a611a-af8e-4ec2-95a5-e8f0eb6c05b1" providerId="AD" clId="Web-{8EFDA26B-86CA-C778-E501-85BC67FAEC10}" dt="2024-05-21T13:42:50.987" v="284"/>
          <ac:spMkLst>
            <pc:docMk/>
            <pc:sldMk cId="4086320135" sldId="274"/>
            <ac:spMk id="12" creationId="{1BC8109F-B452-45EE-8BB3-65433C039601}"/>
          </ac:spMkLst>
        </pc:spChg>
        <pc:spChg chg="add del">
          <ac:chgData name="Alecia Tornabene" userId="S::atornabene@uwhh.ca::2b6a611a-af8e-4ec2-95a5-e8f0eb6c05b1" providerId="AD" clId="Web-{8EFDA26B-86CA-C778-E501-85BC67FAEC10}" dt="2024-05-21T13:38:00.964" v="129"/>
          <ac:spMkLst>
            <pc:docMk/>
            <pc:sldMk cId="4086320135" sldId="274"/>
            <ac:spMk id="14" creationId="{352BEC0E-22F8-46D0-9632-375DB541B06C}"/>
          </ac:spMkLst>
        </pc:spChg>
        <pc:spChg chg="add del">
          <ac:chgData name="Alecia Tornabene" userId="S::atornabene@uwhh.ca::2b6a611a-af8e-4ec2-95a5-e8f0eb6c05b1" providerId="AD" clId="Web-{8EFDA26B-86CA-C778-E501-85BC67FAEC10}" dt="2024-05-21T13:38:00.964" v="129"/>
          <ac:spMkLst>
            <pc:docMk/>
            <pc:sldMk cId="4086320135" sldId="274"/>
            <ac:spMk id="16" creationId="{3FCFB1DE-0B7E-48CC-BA90-B2AB0889F9D6}"/>
          </ac:spMkLst>
        </pc:spChg>
        <pc:picChg chg="mod">
          <ac:chgData name="Alecia Tornabene" userId="S::atornabene@uwhh.ca::2b6a611a-af8e-4ec2-95a5-e8f0eb6c05b1" providerId="AD" clId="Web-{8EFDA26B-86CA-C778-E501-85BC67FAEC10}" dt="2024-05-21T13:42:54.409" v="285" actId="1076"/>
          <ac:picMkLst>
            <pc:docMk/>
            <pc:sldMk cId="4086320135" sldId="274"/>
            <ac:picMk id="3" creationId="{6D0BD18F-CADE-3A99-5616-15FFE2F522E7}"/>
          </ac:picMkLst>
        </pc:picChg>
        <pc:picChg chg="add del mod ord">
          <ac:chgData name="Alecia Tornabene" userId="S::atornabene@uwhh.ca::2b6a611a-af8e-4ec2-95a5-e8f0eb6c05b1" providerId="AD" clId="Web-{8EFDA26B-86CA-C778-E501-85BC67FAEC10}" dt="2024-05-21T13:38:26.933" v="137"/>
          <ac:picMkLst>
            <pc:docMk/>
            <pc:sldMk cId="4086320135" sldId="274"/>
            <ac:picMk id="5" creationId="{00000000-0000-0000-0000-000000000000}"/>
          </ac:picMkLst>
        </pc:picChg>
      </pc:sldChg>
      <pc:sldChg chg="addSp delSp modSp modNotes">
        <pc:chgData name="Alecia Tornabene" userId="S::atornabene@uwhh.ca::2b6a611a-af8e-4ec2-95a5-e8f0eb6c05b1" providerId="AD" clId="Web-{8EFDA26B-86CA-C778-E501-85BC67FAEC10}" dt="2024-05-21T14:18:22.232" v="926"/>
        <pc:sldMkLst>
          <pc:docMk/>
          <pc:sldMk cId="1560735182" sldId="275"/>
        </pc:sldMkLst>
        <pc:spChg chg="add del">
          <ac:chgData name="Alecia Tornabene" userId="S::atornabene@uwhh.ca::2b6a611a-af8e-4ec2-95a5-e8f0eb6c05b1" providerId="AD" clId="Web-{8EFDA26B-86CA-C778-E501-85BC67FAEC10}" dt="2024-05-21T14:01:33.377" v="505"/>
          <ac:spMkLst>
            <pc:docMk/>
            <pc:sldMk cId="1560735182" sldId="275"/>
            <ac:spMk id="3" creationId="{6B359B10-7250-0092-0A9D-FBAB5EA1FDCF}"/>
          </ac:spMkLst>
        </pc:spChg>
        <pc:spChg chg="mod">
          <ac:chgData name="Alecia Tornabene" userId="S::atornabene@uwhh.ca::2b6a611a-af8e-4ec2-95a5-e8f0eb6c05b1" providerId="AD" clId="Web-{8EFDA26B-86CA-C778-E501-85BC67FAEC10}" dt="2024-05-21T14:00:57.313" v="497" actId="20577"/>
          <ac:spMkLst>
            <pc:docMk/>
            <pc:sldMk cId="1560735182" sldId="275"/>
            <ac:spMk id="9" creationId="{00000000-0000-0000-0000-000000000000}"/>
          </ac:spMkLst>
        </pc:spChg>
      </pc:sldChg>
      <pc:sldChg chg="addSp modSp ord modNotes">
        <pc:chgData name="Alecia Tornabene" userId="S::atornabene@uwhh.ca::2b6a611a-af8e-4ec2-95a5-e8f0eb6c05b1" providerId="AD" clId="Web-{8EFDA26B-86CA-C778-E501-85BC67FAEC10}" dt="2024-05-21T14:24:35.258" v="1059" actId="20577"/>
        <pc:sldMkLst>
          <pc:docMk/>
          <pc:sldMk cId="2974428636" sldId="276"/>
        </pc:sldMkLst>
        <pc:spChg chg="mod">
          <ac:chgData name="Alecia Tornabene" userId="S::atornabene@uwhh.ca::2b6a611a-af8e-4ec2-95a5-e8f0eb6c05b1" providerId="AD" clId="Web-{8EFDA26B-86CA-C778-E501-85BC67FAEC10}" dt="2024-05-21T14:24:35.258" v="1059" actId="20577"/>
          <ac:spMkLst>
            <pc:docMk/>
            <pc:sldMk cId="2974428636" sldId="276"/>
            <ac:spMk id="9" creationId="{00000000-0000-0000-0000-000000000000}"/>
          </ac:spMkLst>
        </pc:spChg>
        <pc:picChg chg="add mod">
          <ac:chgData name="Alecia Tornabene" userId="S::atornabene@uwhh.ca::2b6a611a-af8e-4ec2-95a5-e8f0eb6c05b1" providerId="AD" clId="Web-{8EFDA26B-86CA-C778-E501-85BC67FAEC10}" dt="2024-05-21T13:34:16.083" v="86" actId="1076"/>
          <ac:picMkLst>
            <pc:docMk/>
            <pc:sldMk cId="2974428636" sldId="276"/>
            <ac:picMk id="3" creationId="{232C51D8-59CC-FBAC-D88E-05871F0FA5A5}"/>
          </ac:picMkLst>
        </pc:picChg>
      </pc:sldChg>
      <pc:sldChg chg="modNotes">
        <pc:chgData name="Alecia Tornabene" userId="S::atornabene@uwhh.ca::2b6a611a-af8e-4ec2-95a5-e8f0eb6c05b1" providerId="AD" clId="Web-{8EFDA26B-86CA-C778-E501-85BC67FAEC10}" dt="2024-05-21T14:18:30.748" v="930"/>
        <pc:sldMkLst>
          <pc:docMk/>
          <pc:sldMk cId="2085199141" sldId="277"/>
        </pc:sldMkLst>
      </pc:sldChg>
      <pc:sldChg chg="modSp modNotes">
        <pc:chgData name="Alecia Tornabene" userId="S::atornabene@uwhh.ca::2b6a611a-af8e-4ec2-95a5-e8f0eb6c05b1" providerId="AD" clId="Web-{8EFDA26B-86CA-C778-E501-85BC67FAEC10}" dt="2024-05-21T14:17:12.292" v="784"/>
        <pc:sldMkLst>
          <pc:docMk/>
          <pc:sldMk cId="2267407838" sldId="279"/>
        </pc:sldMkLst>
        <pc:spChg chg="mod">
          <ac:chgData name="Alecia Tornabene" userId="S::atornabene@uwhh.ca::2b6a611a-af8e-4ec2-95a5-e8f0eb6c05b1" providerId="AD" clId="Web-{8EFDA26B-86CA-C778-E501-85BC67FAEC10}" dt="2024-05-21T13:29:56.029" v="80" actId="20577"/>
          <ac:spMkLst>
            <pc:docMk/>
            <pc:sldMk cId="2267407838" sldId="279"/>
            <ac:spMk id="3" creationId="{C07B4CC1-A9C3-3395-2C94-1465AA451C21}"/>
          </ac:spMkLst>
        </pc:spChg>
        <pc:spChg chg="mod">
          <ac:chgData name="Alecia Tornabene" userId="S::atornabene@uwhh.ca::2b6a611a-af8e-4ec2-95a5-e8f0eb6c05b1" providerId="AD" clId="Web-{8EFDA26B-86CA-C778-E501-85BC67FAEC10}" dt="2024-05-21T13:29:42.966" v="77" actId="1076"/>
          <ac:spMkLst>
            <pc:docMk/>
            <pc:sldMk cId="2267407838" sldId="279"/>
            <ac:spMk id="8" creationId="{ECCB5EE1-9E70-42D5-5CEA-A3FA9830BCA0}"/>
          </ac:spMkLst>
        </pc:spChg>
        <pc:picChg chg="mod">
          <ac:chgData name="Alecia Tornabene" userId="S::atornabene@uwhh.ca::2b6a611a-af8e-4ec2-95a5-e8f0eb6c05b1" providerId="AD" clId="Web-{8EFDA26B-86CA-C778-E501-85BC67FAEC10}" dt="2024-05-21T13:25:59.726" v="45" actId="1076"/>
          <ac:picMkLst>
            <pc:docMk/>
            <pc:sldMk cId="2267407838" sldId="279"/>
            <ac:picMk id="5" creationId="{00000000-0000-0000-0000-000000000000}"/>
          </ac:picMkLst>
        </pc:picChg>
        <pc:picChg chg="mod">
          <ac:chgData name="Alecia Tornabene" userId="S::atornabene@uwhh.ca::2b6a611a-af8e-4ec2-95a5-e8f0eb6c05b1" providerId="AD" clId="Web-{8EFDA26B-86CA-C778-E501-85BC67FAEC10}" dt="2024-05-21T13:24:47.318" v="35" actId="1076"/>
          <ac:picMkLst>
            <pc:docMk/>
            <pc:sldMk cId="2267407838" sldId="279"/>
            <ac:picMk id="10" creationId="{21C9DDBF-DC7F-1AA4-4849-8F2F8A03AFE4}"/>
          </ac:picMkLst>
        </pc:picChg>
      </pc:sldChg>
      <pc:sldChg chg="modSp modNotes">
        <pc:chgData name="Alecia Tornabene" userId="S::atornabene@uwhh.ca::2b6a611a-af8e-4ec2-95a5-e8f0eb6c05b1" providerId="AD" clId="Web-{8EFDA26B-86CA-C778-E501-85BC67FAEC10}" dt="2024-05-21T14:16:55.261" v="775"/>
        <pc:sldMkLst>
          <pc:docMk/>
          <pc:sldMk cId="3783333102" sldId="285"/>
        </pc:sldMkLst>
        <pc:spChg chg="mod">
          <ac:chgData name="Alecia Tornabene" userId="S::atornabene@uwhh.ca::2b6a611a-af8e-4ec2-95a5-e8f0eb6c05b1" providerId="AD" clId="Web-{8EFDA26B-86CA-C778-E501-85BC67FAEC10}" dt="2024-05-21T14:04:29.928" v="562" actId="20577"/>
          <ac:spMkLst>
            <pc:docMk/>
            <pc:sldMk cId="3783333102" sldId="285"/>
            <ac:spMk id="2" creationId="{910128CF-C32C-DAAD-A760-A10302819FFD}"/>
          </ac:spMkLst>
        </pc:spChg>
      </pc:sldChg>
      <pc:sldChg chg="modSp modNotes">
        <pc:chgData name="Alecia Tornabene" userId="S::atornabene@uwhh.ca::2b6a611a-af8e-4ec2-95a5-e8f0eb6c05b1" providerId="AD" clId="Web-{8EFDA26B-86CA-C778-E501-85BC67FAEC10}" dt="2024-05-21T14:17:07.511" v="780"/>
        <pc:sldMkLst>
          <pc:docMk/>
          <pc:sldMk cId="661403695" sldId="286"/>
        </pc:sldMkLst>
        <pc:spChg chg="mod">
          <ac:chgData name="Alecia Tornabene" userId="S::atornabene@uwhh.ca::2b6a611a-af8e-4ec2-95a5-e8f0eb6c05b1" providerId="AD" clId="Web-{8EFDA26B-86CA-C778-E501-85BC67FAEC10}" dt="2024-05-21T14:04:21.303" v="561" actId="20577"/>
          <ac:spMkLst>
            <pc:docMk/>
            <pc:sldMk cId="661403695" sldId="286"/>
            <ac:spMk id="2" creationId="{910128CF-C32C-DAAD-A760-A10302819FFD}"/>
          </ac:spMkLst>
        </pc:spChg>
        <pc:spChg chg="mod">
          <ac:chgData name="Alecia Tornabene" userId="S::atornabene@uwhh.ca::2b6a611a-af8e-4ec2-95a5-e8f0eb6c05b1" providerId="AD" clId="Web-{8EFDA26B-86CA-C778-E501-85BC67FAEC10}" dt="2024-05-21T13:22:14.033" v="28" actId="20577"/>
          <ac:spMkLst>
            <pc:docMk/>
            <pc:sldMk cId="661403695" sldId="286"/>
            <ac:spMk id="6" creationId="{E76FE1B0-22A1-03B4-A287-93433DB50238}"/>
          </ac:spMkLst>
        </pc:spChg>
        <pc:spChg chg="mod">
          <ac:chgData name="Alecia Tornabene" userId="S::atornabene@uwhh.ca::2b6a611a-af8e-4ec2-95a5-e8f0eb6c05b1" providerId="AD" clId="Web-{8EFDA26B-86CA-C778-E501-85BC67FAEC10}" dt="2024-05-21T13:22:09.798" v="27" actId="20577"/>
          <ac:spMkLst>
            <pc:docMk/>
            <pc:sldMk cId="661403695" sldId="286"/>
            <ac:spMk id="11" creationId="{AEABEF2C-9A0A-24DB-9C3D-72DC9672E4AC}"/>
          </ac:spMkLst>
        </pc:spChg>
        <pc:picChg chg="mod">
          <ac:chgData name="Alecia Tornabene" userId="S::atornabene@uwhh.ca::2b6a611a-af8e-4ec2-95a5-e8f0eb6c05b1" providerId="AD" clId="Web-{8EFDA26B-86CA-C778-E501-85BC67FAEC10}" dt="2024-05-21T13:22:06.189" v="26" actId="1076"/>
          <ac:picMkLst>
            <pc:docMk/>
            <pc:sldMk cId="661403695" sldId="286"/>
            <ac:picMk id="13" creationId="{FAF9E5BA-8306-9006-3317-424DF2BFB613}"/>
          </ac:picMkLst>
        </pc:picChg>
      </pc:sldChg>
      <pc:sldChg chg="addSp delSp modSp add replId modNotes">
        <pc:chgData name="Alecia Tornabene" userId="S::atornabene@uwhh.ca::2b6a611a-af8e-4ec2-95a5-e8f0eb6c05b1" providerId="AD" clId="Web-{8EFDA26B-86CA-C778-E501-85BC67FAEC10}" dt="2024-05-21T14:30:01.313" v="1068" actId="1076"/>
        <pc:sldMkLst>
          <pc:docMk/>
          <pc:sldMk cId="38234576" sldId="287"/>
        </pc:sldMkLst>
        <pc:spChg chg="del">
          <ac:chgData name="Alecia Tornabene" userId="S::atornabene@uwhh.ca::2b6a611a-af8e-4ec2-95a5-e8f0eb6c05b1" providerId="AD" clId="Web-{8EFDA26B-86CA-C778-E501-85BC67FAEC10}" dt="2024-05-21T14:01:48.721" v="508"/>
          <ac:spMkLst>
            <pc:docMk/>
            <pc:sldMk cId="38234576" sldId="287"/>
            <ac:spMk id="2" creationId="{7A5BA697-7BEC-EDB2-048A-B35643C25635}"/>
          </ac:spMkLst>
        </pc:spChg>
        <pc:spChg chg="add del mod">
          <ac:chgData name="Alecia Tornabene" userId="S::atornabene@uwhh.ca::2b6a611a-af8e-4ec2-95a5-e8f0eb6c05b1" providerId="AD" clId="Web-{8EFDA26B-86CA-C778-E501-85BC67FAEC10}" dt="2024-05-21T14:01:58.706" v="510"/>
          <ac:spMkLst>
            <pc:docMk/>
            <pc:sldMk cId="38234576" sldId="287"/>
            <ac:spMk id="6" creationId="{94817D0A-3655-7B94-52C4-1DBEB2801528}"/>
          </ac:spMkLst>
        </pc:spChg>
        <pc:spChg chg="add mod">
          <ac:chgData name="Alecia Tornabene" userId="S::atornabene@uwhh.ca::2b6a611a-af8e-4ec2-95a5-e8f0eb6c05b1" providerId="AD" clId="Web-{8EFDA26B-86CA-C778-E501-85BC67FAEC10}" dt="2024-05-21T14:04:10.662" v="558" actId="1076"/>
          <ac:spMkLst>
            <pc:docMk/>
            <pc:sldMk cId="38234576" sldId="287"/>
            <ac:spMk id="9" creationId="{FCF7010E-8728-0A3D-28A4-07CA962F0C50}"/>
          </ac:spMkLst>
        </pc:spChg>
        <pc:spChg chg="add mod">
          <ac:chgData name="Alecia Tornabene" userId="S::atornabene@uwhh.ca::2b6a611a-af8e-4ec2-95a5-e8f0eb6c05b1" providerId="AD" clId="Web-{8EFDA26B-86CA-C778-E501-85BC67FAEC10}" dt="2024-05-21T14:29:44.516" v="1067" actId="1076"/>
          <ac:spMkLst>
            <pc:docMk/>
            <pc:sldMk cId="38234576" sldId="287"/>
            <ac:spMk id="12" creationId="{93EA33C2-74B8-CCFE-0BC5-3452D3237A89}"/>
          </ac:spMkLst>
        </pc:spChg>
        <pc:picChg chg="del">
          <ac:chgData name="Alecia Tornabene" userId="S::atornabene@uwhh.ca::2b6a611a-af8e-4ec2-95a5-e8f0eb6c05b1" providerId="AD" clId="Web-{8EFDA26B-86CA-C778-E501-85BC67FAEC10}" dt="2024-05-21T14:01:46.096" v="507"/>
          <ac:picMkLst>
            <pc:docMk/>
            <pc:sldMk cId="38234576" sldId="287"/>
            <ac:picMk id="4" creationId="{1E7B169F-4EFE-8E99-BB7F-D6779164DCF8}"/>
          </ac:picMkLst>
        </pc:picChg>
        <pc:picChg chg="mod">
          <ac:chgData name="Alecia Tornabene" userId="S::atornabene@uwhh.ca::2b6a611a-af8e-4ec2-95a5-e8f0eb6c05b1" providerId="AD" clId="Web-{8EFDA26B-86CA-C778-E501-85BC67FAEC10}" dt="2024-05-21T14:30:01.313" v="1068" actId="1076"/>
          <ac:picMkLst>
            <pc:docMk/>
            <pc:sldMk cId="38234576" sldId="287"/>
            <ac:picMk id="11" creationId="{5A7B9F57-8308-5F5E-7974-C50FBE93D50A}"/>
          </ac:picMkLst>
        </pc:picChg>
      </pc:sldChg>
    </pc:docChg>
  </pc:docChgLst>
  <pc:docChgLst>
    <pc:chgData name="Shawna Mutton" userId="S::smutton@uwhh.ca::2d485849-9454-46db-9626-238da566918a" providerId="AD" clId="Web-{FAD0E592-4CF1-8073-6CE9-76FCCA7B25C8}"/>
    <pc:docChg chg="modSld addMainMaster delMainMaster">
      <pc:chgData name="Shawna Mutton" userId="S::smutton@uwhh.ca::2d485849-9454-46db-9626-238da566918a" providerId="AD" clId="Web-{FAD0E592-4CF1-8073-6CE9-76FCCA7B25C8}" dt="2023-11-07T18:38:53.231" v="148"/>
      <pc:docMkLst>
        <pc:docMk/>
      </pc:docMkLst>
      <pc:sldChg chg="addSp delSp modSp mod setBg modClrScheme delDesignElem chgLayout">
        <pc:chgData name="Shawna Mutton" userId="S::smutton@uwhh.ca::2d485849-9454-46db-9626-238da566918a" providerId="AD" clId="Web-{FAD0E592-4CF1-8073-6CE9-76FCCA7B25C8}" dt="2023-11-07T18:38:53.231" v="148"/>
        <pc:sldMkLst>
          <pc:docMk/>
          <pc:sldMk cId="2862711047" sldId="259"/>
        </pc:sldMkLst>
        <pc:spChg chg="mod">
          <ac:chgData name="Shawna Mutton" userId="S::smutton@uwhh.ca::2d485849-9454-46db-9626-238da566918a" providerId="AD" clId="Web-{FAD0E592-4CF1-8073-6CE9-76FCCA7B25C8}" dt="2023-11-07T18:21:41.167" v="72"/>
          <ac:spMkLst>
            <pc:docMk/>
            <pc:sldMk cId="2862711047" sldId="259"/>
            <ac:spMk id="7" creationId="{00000000-0000-0000-0000-000000000000}"/>
          </ac:spMkLst>
        </pc:spChg>
        <pc:spChg chg="add del">
          <ac:chgData name="Shawna Mutton" userId="S::smutton@uwhh.ca::2d485849-9454-46db-9626-238da566918a" providerId="AD" clId="Web-{FAD0E592-4CF1-8073-6CE9-76FCCA7B25C8}" dt="2023-11-07T18:38:53.231" v="148"/>
          <ac:spMkLst>
            <pc:docMk/>
            <pc:sldMk cId="2862711047" sldId="259"/>
            <ac:spMk id="13" creationId="{A4AC5506-6312-4701-8D3C-40187889A947}"/>
          </ac:spMkLst>
        </pc:spChg>
        <pc:picChg chg="del">
          <ac:chgData name="Shawna Mutton" userId="S::smutton@uwhh.ca::2d485849-9454-46db-9626-238da566918a" providerId="AD" clId="Web-{FAD0E592-4CF1-8073-6CE9-76FCCA7B25C8}" dt="2023-11-07T18:20:57.994" v="59"/>
          <ac:picMkLst>
            <pc:docMk/>
            <pc:sldMk cId="2862711047" sldId="259"/>
            <ac:picMk id="5" creationId="{00000000-0000-0000-0000-000000000000}"/>
          </ac:picMkLst>
        </pc:picChg>
        <pc:picChg chg="del">
          <ac:chgData name="Shawna Mutton" userId="S::smutton@uwhh.ca::2d485849-9454-46db-9626-238da566918a" providerId="AD" clId="Web-{FAD0E592-4CF1-8073-6CE9-76FCCA7B25C8}" dt="2023-11-07T18:21:37.651" v="71"/>
          <ac:picMkLst>
            <pc:docMk/>
            <pc:sldMk cId="2862711047" sldId="259"/>
            <ac:picMk id="6" creationId="{00000000-0000-0000-0000-000000000000}"/>
          </ac:picMkLst>
        </pc:picChg>
        <pc:picChg chg="mod">
          <ac:chgData name="Shawna Mutton" userId="S::smutton@uwhh.ca::2d485849-9454-46db-9626-238da566918a" providerId="AD" clId="Web-{FAD0E592-4CF1-8073-6CE9-76FCCA7B25C8}" dt="2023-11-07T18:21:41.167" v="72"/>
          <ac:picMkLst>
            <pc:docMk/>
            <pc:sldMk cId="2862711047" sldId="259"/>
            <ac:picMk id="8" creationId="{D835F7B4-081F-1E78-E27C-E4A576505676}"/>
          </ac:picMkLst>
        </pc:picChg>
      </pc:sldChg>
      <pc:sldChg chg="addSp delSp modSp mod setBg modClrScheme delDesignElem chgLayout">
        <pc:chgData name="Shawna Mutton" userId="S::smutton@uwhh.ca::2d485849-9454-46db-9626-238da566918a" providerId="AD" clId="Web-{FAD0E592-4CF1-8073-6CE9-76FCCA7B25C8}" dt="2023-11-07T18:38:53.231" v="148"/>
        <pc:sldMkLst>
          <pc:docMk/>
          <pc:sldMk cId="214599730" sldId="262"/>
        </pc:sldMkLst>
        <pc:spChg chg="add mod ord">
          <ac:chgData name="Shawna Mutton" userId="S::smutton@uwhh.ca::2d485849-9454-46db-9626-238da566918a" providerId="AD" clId="Web-{FAD0E592-4CF1-8073-6CE9-76FCCA7B25C8}" dt="2023-11-07T18:38:53.231" v="148"/>
          <ac:spMkLst>
            <pc:docMk/>
            <pc:sldMk cId="214599730" sldId="262"/>
            <ac:spMk id="2" creationId="{7A5BA697-7BEC-EDB2-048A-B35643C25635}"/>
          </ac:spMkLst>
        </pc:spChg>
        <pc:spChg chg="mod ord">
          <ac:chgData name="Shawna Mutton" userId="S::smutton@uwhh.ca::2d485849-9454-46db-9626-238da566918a" providerId="AD" clId="Web-{FAD0E592-4CF1-8073-6CE9-76FCCA7B25C8}" dt="2023-11-07T18:38:53.231" v="148"/>
          <ac:spMkLst>
            <pc:docMk/>
            <pc:sldMk cId="214599730" sldId="262"/>
            <ac:spMk id="3" creationId="{00000000-0000-0000-0000-000000000000}"/>
          </ac:spMkLst>
        </pc:spChg>
        <pc:spChg chg="mod ord">
          <ac:chgData name="Shawna Mutton" userId="S::smutton@uwhh.ca::2d485849-9454-46db-9626-238da566918a" providerId="AD" clId="Web-{FAD0E592-4CF1-8073-6CE9-76FCCA7B25C8}" dt="2023-11-07T18:26:51.583" v="106"/>
          <ac:spMkLst>
            <pc:docMk/>
            <pc:sldMk cId="214599730" sldId="262"/>
            <ac:spMk id="7" creationId="{00000000-0000-0000-0000-000000000000}"/>
          </ac:spMkLst>
        </pc:spChg>
        <pc:spChg chg="del mod">
          <ac:chgData name="Shawna Mutton" userId="S::smutton@uwhh.ca::2d485849-9454-46db-9626-238da566918a" providerId="AD" clId="Web-{FAD0E592-4CF1-8073-6CE9-76FCCA7B25C8}" dt="2023-11-07T18:26:51.583" v="106"/>
          <ac:spMkLst>
            <pc:docMk/>
            <pc:sldMk cId="214599730" sldId="262"/>
            <ac:spMk id="11" creationId="{70BAF79D-DBB5-BB08-0CA3-917959FBCF66}"/>
          </ac:spMkLst>
        </pc:spChg>
        <pc:spChg chg="add del">
          <ac:chgData name="Shawna Mutton" userId="S::smutton@uwhh.ca::2d485849-9454-46db-9626-238da566918a" providerId="AD" clId="Web-{FAD0E592-4CF1-8073-6CE9-76FCCA7B25C8}" dt="2023-11-07T18:38:53.231" v="148"/>
          <ac:spMkLst>
            <pc:docMk/>
            <pc:sldMk cId="214599730" sldId="262"/>
            <ac:spMk id="17" creationId="{76906711-0AFB-47DD-A4B6-4E94B38B8C91}"/>
          </ac:spMkLst>
        </pc:spChg>
        <pc:spChg chg="add del">
          <ac:chgData name="Shawna Mutton" userId="S::smutton@uwhh.ca::2d485849-9454-46db-9626-238da566918a" providerId="AD" clId="Web-{FAD0E592-4CF1-8073-6CE9-76FCCA7B25C8}" dt="2023-11-07T18:38:53.231" v="148"/>
          <ac:spMkLst>
            <pc:docMk/>
            <pc:sldMk cId="214599730" sldId="262"/>
            <ac:spMk id="19" creationId="{AA91F649-894C-41F6-A21D-3D1AC558E934}"/>
          </ac:spMkLst>
        </pc:spChg>
        <pc:spChg chg="add del">
          <ac:chgData name="Shawna Mutton" userId="S::smutton@uwhh.ca::2d485849-9454-46db-9626-238da566918a" providerId="AD" clId="Web-{FAD0E592-4CF1-8073-6CE9-76FCCA7B25C8}" dt="2023-11-07T18:38:53.231" v="148"/>
          <ac:spMkLst>
            <pc:docMk/>
            <pc:sldMk cId="214599730" sldId="262"/>
            <ac:spMk id="21" creationId="{56037404-66BD-46B5-9323-1B531319671A}"/>
          </ac:spMkLst>
        </pc:spChg>
        <pc:picChg chg="del">
          <ac:chgData name="Shawna Mutton" userId="S::smutton@uwhh.ca::2d485849-9454-46db-9626-238da566918a" providerId="AD" clId="Web-{FAD0E592-4CF1-8073-6CE9-76FCCA7B25C8}" dt="2023-11-07T18:26:20.941" v="102"/>
          <ac:picMkLst>
            <pc:docMk/>
            <pc:sldMk cId="214599730" sldId="262"/>
            <ac:picMk id="5" creationId="{00000000-0000-0000-0000-000000000000}"/>
          </ac:picMkLst>
        </pc:picChg>
        <pc:picChg chg="del">
          <ac:chgData name="Shawna Mutton" userId="S::smutton@uwhh.ca::2d485849-9454-46db-9626-238da566918a" providerId="AD" clId="Web-{FAD0E592-4CF1-8073-6CE9-76FCCA7B25C8}" dt="2023-11-07T18:26:18.520" v="101"/>
          <ac:picMkLst>
            <pc:docMk/>
            <pc:sldMk cId="214599730" sldId="262"/>
            <ac:picMk id="6" creationId="{00000000-0000-0000-0000-000000000000}"/>
          </ac:picMkLst>
        </pc:picChg>
        <pc:picChg chg="mod">
          <ac:chgData name="Shawna Mutton" userId="S::smutton@uwhh.ca::2d485849-9454-46db-9626-238da566918a" providerId="AD" clId="Web-{FAD0E592-4CF1-8073-6CE9-76FCCA7B25C8}" dt="2023-11-07T18:27:03.662" v="109" actId="1076"/>
          <ac:picMkLst>
            <pc:docMk/>
            <pc:sldMk cId="214599730" sldId="262"/>
            <ac:picMk id="12" creationId="{6AE510AB-D15B-A596-6DDD-81BC0DFFBDDD}"/>
          </ac:picMkLst>
        </pc:picChg>
      </pc:sldChg>
      <pc:sldChg chg="addSp delSp modSp mod modClrScheme chgLayout">
        <pc:chgData name="Shawna Mutton" userId="S::smutton@uwhh.ca::2d485849-9454-46db-9626-238da566918a" providerId="AD" clId="Web-{FAD0E592-4CF1-8073-6CE9-76FCCA7B25C8}" dt="2023-11-07T18:38:53.231" v="148"/>
        <pc:sldMkLst>
          <pc:docMk/>
          <pc:sldMk cId="325553914" sldId="263"/>
        </pc:sldMkLst>
        <pc:spChg chg="del mod">
          <ac:chgData name="Shawna Mutton" userId="S::smutton@uwhh.ca::2d485849-9454-46db-9626-238da566918a" providerId="AD" clId="Web-{FAD0E592-4CF1-8073-6CE9-76FCCA7B25C8}" dt="2023-11-07T18:27:50.882" v="115"/>
          <ac:spMkLst>
            <pc:docMk/>
            <pc:sldMk cId="325553914" sldId="263"/>
            <ac:spMk id="7" creationId="{00000000-0000-0000-0000-000000000000}"/>
          </ac:spMkLst>
        </pc:spChg>
        <pc:spChg chg="mod">
          <ac:chgData name="Shawna Mutton" userId="S::smutton@uwhh.ca::2d485849-9454-46db-9626-238da566918a" providerId="AD" clId="Web-{FAD0E592-4CF1-8073-6CE9-76FCCA7B25C8}" dt="2023-11-07T18:28:35.055" v="118" actId="20577"/>
          <ac:spMkLst>
            <pc:docMk/>
            <pc:sldMk cId="325553914" sldId="263"/>
            <ac:spMk id="30" creationId="{934900E6-B949-1819-76E3-17DFCB1B9170}"/>
          </ac:spMkLst>
        </pc:spChg>
        <pc:graphicFrameChg chg="add del mod modGraphic">
          <ac:chgData name="Shawna Mutton" userId="S::smutton@uwhh.ca::2d485849-9454-46db-9626-238da566918a" providerId="AD" clId="Web-{FAD0E592-4CF1-8073-6CE9-76FCCA7B25C8}" dt="2023-11-07T18:29:51.245" v="120"/>
          <ac:graphicFrameMkLst>
            <pc:docMk/>
            <pc:sldMk cId="325553914" sldId="263"/>
            <ac:graphicFrameMk id="28" creationId="{00C811B1-C738-397E-EBA9-EB70A318D0FC}"/>
          </ac:graphicFrameMkLst>
        </pc:graphicFrameChg>
        <pc:picChg chg="del">
          <ac:chgData name="Shawna Mutton" userId="S::smutton@uwhh.ca::2d485849-9454-46db-9626-238da566918a" providerId="AD" clId="Web-{FAD0E592-4CF1-8073-6CE9-76FCCA7B25C8}" dt="2023-11-07T18:27:35.147" v="112"/>
          <ac:picMkLst>
            <pc:docMk/>
            <pc:sldMk cId="325553914" sldId="263"/>
            <ac:picMk id="5" creationId="{00000000-0000-0000-0000-000000000000}"/>
          </ac:picMkLst>
        </pc:picChg>
        <pc:picChg chg="del">
          <ac:chgData name="Shawna Mutton" userId="S::smutton@uwhh.ca::2d485849-9454-46db-9626-238da566918a" providerId="AD" clId="Web-{FAD0E592-4CF1-8073-6CE9-76FCCA7B25C8}" dt="2023-11-07T18:27:20.334" v="110"/>
          <ac:picMkLst>
            <pc:docMk/>
            <pc:sldMk cId="325553914" sldId="263"/>
            <ac:picMk id="6" creationId="{00000000-0000-0000-0000-000000000000}"/>
          </ac:picMkLst>
        </pc:picChg>
      </pc:sldChg>
      <pc:sldChg chg="modSp mod modClrScheme chgLayout">
        <pc:chgData name="Shawna Mutton" userId="S::smutton@uwhh.ca::2d485849-9454-46db-9626-238da566918a" providerId="AD" clId="Web-{FAD0E592-4CF1-8073-6CE9-76FCCA7B25C8}" dt="2023-11-07T18:38:53.231" v="148"/>
        <pc:sldMkLst>
          <pc:docMk/>
          <pc:sldMk cId="3420513335" sldId="264"/>
        </pc:sldMkLst>
        <pc:spChg chg="mod ord">
          <ac:chgData name="Shawna Mutton" userId="S::smutton@uwhh.ca::2d485849-9454-46db-9626-238da566918a" providerId="AD" clId="Web-{FAD0E592-4CF1-8073-6CE9-76FCCA7B25C8}" dt="2023-11-07T18:38:53.231" v="148"/>
          <ac:spMkLst>
            <pc:docMk/>
            <pc:sldMk cId="3420513335" sldId="264"/>
            <ac:spMk id="4" creationId="{3189A5B7-7C7C-BFDE-5546-E38D8D9A8527}"/>
          </ac:spMkLst>
        </pc:spChg>
        <pc:spChg chg="mod ord">
          <ac:chgData name="Shawna Mutton" userId="S::smutton@uwhh.ca::2d485849-9454-46db-9626-238da566918a" providerId="AD" clId="Web-{FAD0E592-4CF1-8073-6CE9-76FCCA7B25C8}" dt="2023-11-07T18:38:53.231" v="148"/>
          <ac:spMkLst>
            <pc:docMk/>
            <pc:sldMk cId="3420513335" sldId="264"/>
            <ac:spMk id="8" creationId="{80811C2F-C5D3-7CE0-F19B-26E5F5CDEC04}"/>
          </ac:spMkLst>
        </pc:spChg>
      </pc:sldChg>
      <pc:sldChg chg="modSp mod modClrScheme chgLayout">
        <pc:chgData name="Shawna Mutton" userId="S::smutton@uwhh.ca::2d485849-9454-46db-9626-238da566918a" providerId="AD" clId="Web-{FAD0E592-4CF1-8073-6CE9-76FCCA7B25C8}" dt="2023-11-07T18:38:53.231" v="148"/>
        <pc:sldMkLst>
          <pc:docMk/>
          <pc:sldMk cId="857439434" sldId="267"/>
        </pc:sldMkLst>
        <pc:spChg chg="mod ord">
          <ac:chgData name="Shawna Mutton" userId="S::smutton@uwhh.ca::2d485849-9454-46db-9626-238da566918a" providerId="AD" clId="Web-{FAD0E592-4CF1-8073-6CE9-76FCCA7B25C8}" dt="2023-11-07T18:38:53.231" v="148"/>
          <ac:spMkLst>
            <pc:docMk/>
            <pc:sldMk cId="857439434" sldId="267"/>
            <ac:spMk id="3" creationId="{00000000-0000-0000-0000-000000000000}"/>
          </ac:spMkLst>
        </pc:spChg>
      </pc:sldChg>
      <pc:sldChg chg="addSp delSp modSp mod setBg modClrScheme delDesignElem chgLayout">
        <pc:chgData name="Shawna Mutton" userId="S::smutton@uwhh.ca::2d485849-9454-46db-9626-238da566918a" providerId="AD" clId="Web-{FAD0E592-4CF1-8073-6CE9-76FCCA7B25C8}" dt="2023-11-07T18:38:53.231" v="148"/>
        <pc:sldMkLst>
          <pc:docMk/>
          <pc:sldMk cId="3514920949" sldId="268"/>
        </pc:sldMkLst>
        <pc:spChg chg="del">
          <ac:chgData name="Shawna Mutton" userId="S::smutton@uwhh.ca::2d485849-9454-46db-9626-238da566918a" providerId="AD" clId="Web-{FAD0E592-4CF1-8073-6CE9-76FCCA7B25C8}" dt="2023-11-07T18:22:02.933" v="74"/>
          <ac:spMkLst>
            <pc:docMk/>
            <pc:sldMk cId="3514920949" sldId="268"/>
            <ac:spMk id="7" creationId="{00000000-0000-0000-0000-000000000000}"/>
          </ac:spMkLst>
        </pc:spChg>
        <pc:spChg chg="mod ord">
          <ac:chgData name="Shawna Mutton" userId="S::smutton@uwhh.ca::2d485849-9454-46db-9626-238da566918a" providerId="AD" clId="Web-{FAD0E592-4CF1-8073-6CE9-76FCCA7B25C8}" dt="2023-11-07T18:23:56.452" v="95" actId="20577"/>
          <ac:spMkLst>
            <pc:docMk/>
            <pc:sldMk cId="3514920949" sldId="268"/>
            <ac:spMk id="9" creationId="{00000000-0000-0000-0000-000000000000}"/>
          </ac:spMkLst>
        </pc:spChg>
        <pc:spChg chg="add del">
          <ac:chgData name="Shawna Mutton" userId="S::smutton@uwhh.ca::2d485849-9454-46db-9626-238da566918a" providerId="AD" clId="Web-{FAD0E592-4CF1-8073-6CE9-76FCCA7B25C8}" dt="2023-11-07T18:22:30.653" v="77"/>
          <ac:spMkLst>
            <pc:docMk/>
            <pc:sldMk cId="3514920949" sldId="268"/>
            <ac:spMk id="14" creationId="{04812C46-200A-4DEB-A05E-3ED6C68C2387}"/>
          </ac:spMkLst>
        </pc:spChg>
        <pc:spChg chg="add del">
          <ac:chgData name="Shawna Mutton" userId="S::smutton@uwhh.ca::2d485849-9454-46db-9626-238da566918a" providerId="AD" clId="Web-{FAD0E592-4CF1-8073-6CE9-76FCCA7B25C8}" dt="2023-11-07T18:22:30.653" v="77"/>
          <ac:spMkLst>
            <pc:docMk/>
            <pc:sldMk cId="3514920949" sldId="268"/>
            <ac:spMk id="16" creationId="{D1EA859B-E555-4109-94F3-6700E046E008}"/>
          </ac:spMkLst>
        </pc:spChg>
        <pc:spChg chg="add del">
          <ac:chgData name="Shawna Mutton" userId="S::smutton@uwhh.ca::2d485849-9454-46db-9626-238da566918a" providerId="AD" clId="Web-{FAD0E592-4CF1-8073-6CE9-76FCCA7B25C8}" dt="2023-11-07T18:38:53.231" v="148"/>
          <ac:spMkLst>
            <pc:docMk/>
            <pc:sldMk cId="3514920949" sldId="268"/>
            <ac:spMk id="24" creationId="{0E3596DD-156A-473E-9BB3-C6A29F7574E9}"/>
          </ac:spMkLst>
        </pc:spChg>
        <pc:spChg chg="add del">
          <ac:chgData name="Shawna Mutton" userId="S::smutton@uwhh.ca::2d485849-9454-46db-9626-238da566918a" providerId="AD" clId="Web-{FAD0E592-4CF1-8073-6CE9-76FCCA7B25C8}" dt="2023-11-07T18:38:53.231" v="148"/>
          <ac:spMkLst>
            <pc:docMk/>
            <pc:sldMk cId="3514920949" sldId="268"/>
            <ac:spMk id="26" creationId="{2C46C4D6-C474-4E92-B52E-944C1118F7B6}"/>
          </ac:spMkLst>
        </pc:spChg>
        <pc:grpChg chg="add del">
          <ac:chgData name="Shawna Mutton" userId="S::smutton@uwhh.ca::2d485849-9454-46db-9626-238da566918a" providerId="AD" clId="Web-{FAD0E592-4CF1-8073-6CE9-76FCCA7B25C8}" dt="2023-11-07T18:23:07.513" v="82"/>
          <ac:grpSpMkLst>
            <pc:docMk/>
            <pc:sldMk cId="3514920949" sldId="268"/>
            <ac:grpSpMk id="18" creationId="{1FD67D68-9B83-C338-8342-3348D8F22347}"/>
          </ac:grpSpMkLst>
        </pc:grpChg>
        <pc:picChg chg="mod">
          <ac:chgData name="Shawna Mutton" userId="S::smutton@uwhh.ca::2d485849-9454-46db-9626-238da566918a" providerId="AD" clId="Web-{FAD0E592-4CF1-8073-6CE9-76FCCA7B25C8}" dt="2023-11-07T18:23:07.513" v="82"/>
          <ac:picMkLst>
            <pc:docMk/>
            <pc:sldMk cId="3514920949" sldId="268"/>
            <ac:picMk id="3" creationId="{9D0D9E56-4ABA-3D4A-9852-27286013FB10}"/>
          </ac:picMkLst>
        </pc:picChg>
        <pc:picChg chg="del">
          <ac:chgData name="Shawna Mutton" userId="S::smutton@uwhh.ca::2d485849-9454-46db-9626-238da566918a" providerId="AD" clId="Web-{FAD0E592-4CF1-8073-6CE9-76FCCA7B25C8}" dt="2023-11-07T18:21:59.542" v="73"/>
          <ac:picMkLst>
            <pc:docMk/>
            <pc:sldMk cId="3514920949" sldId="268"/>
            <ac:picMk id="5" creationId="{00000000-0000-0000-0000-000000000000}"/>
          </ac:picMkLst>
        </pc:picChg>
        <pc:picChg chg="del">
          <ac:chgData name="Shawna Mutton" userId="S::smutton@uwhh.ca::2d485849-9454-46db-9626-238da566918a" providerId="AD" clId="Web-{FAD0E592-4CF1-8073-6CE9-76FCCA7B25C8}" dt="2023-11-07T18:22:07.683" v="75"/>
          <ac:picMkLst>
            <pc:docMk/>
            <pc:sldMk cId="3514920949" sldId="268"/>
            <ac:picMk id="6" creationId="{00000000-0000-0000-0000-000000000000}"/>
          </ac:picMkLst>
        </pc:picChg>
      </pc:sldChg>
      <pc:sldChg chg="addSp delSp modSp mod setBg modClrScheme addAnim delAnim setClrOvrMap delDesignElem chgLayout">
        <pc:chgData name="Shawna Mutton" userId="S::smutton@uwhh.ca::2d485849-9454-46db-9626-238da566918a" providerId="AD" clId="Web-{FAD0E592-4CF1-8073-6CE9-76FCCA7B25C8}" dt="2023-11-07T18:38:53.231" v="148"/>
        <pc:sldMkLst>
          <pc:docMk/>
          <pc:sldMk cId="4153559805" sldId="269"/>
        </pc:sldMkLst>
        <pc:spChg chg="mod ord">
          <ac:chgData name="Shawna Mutton" userId="S::smutton@uwhh.ca::2d485849-9454-46db-9626-238da566918a" providerId="AD" clId="Web-{FAD0E592-4CF1-8073-6CE9-76FCCA7B25C8}" dt="2023-11-07T18:16:21.406" v="35"/>
          <ac:spMkLst>
            <pc:docMk/>
            <pc:sldMk cId="4153559805" sldId="269"/>
            <ac:spMk id="2" creationId="{20A58A0A-FA1A-0C46-0E36-50D90E5A6107}"/>
          </ac:spMkLst>
        </pc:spChg>
        <pc:spChg chg="add mod ord">
          <ac:chgData name="Shawna Mutton" userId="S::smutton@uwhh.ca::2d485849-9454-46db-9626-238da566918a" providerId="AD" clId="Web-{FAD0E592-4CF1-8073-6CE9-76FCCA7B25C8}" dt="2023-11-07T18:38:53.231" v="148"/>
          <ac:spMkLst>
            <pc:docMk/>
            <pc:sldMk cId="4153559805" sldId="269"/>
            <ac:spMk id="3" creationId="{40985F72-4FCF-C08C-36FD-D23151424F18}"/>
          </ac:spMkLst>
        </pc:spChg>
        <pc:spChg chg="add del mod ord">
          <ac:chgData name="Shawna Mutton" userId="S::smutton@uwhh.ca::2d485849-9454-46db-9626-238da566918a" providerId="AD" clId="Web-{FAD0E592-4CF1-8073-6CE9-76FCCA7B25C8}" dt="2023-11-07T18:16:46.517" v="39"/>
          <ac:spMkLst>
            <pc:docMk/>
            <pc:sldMk cId="4153559805" sldId="269"/>
            <ac:spMk id="4" creationId="{0FD1E6A7-CBA5-6275-84CE-F7F993FD2B8F}"/>
          </ac:spMkLst>
        </pc:spChg>
        <pc:spChg chg="del mod">
          <ac:chgData name="Shawna Mutton" userId="S::smutton@uwhh.ca::2d485849-9454-46db-9626-238da566918a" providerId="AD" clId="Web-{FAD0E592-4CF1-8073-6CE9-76FCCA7B25C8}" dt="2023-11-07T18:13:49.011" v="25"/>
          <ac:spMkLst>
            <pc:docMk/>
            <pc:sldMk cId="4153559805" sldId="269"/>
            <ac:spMk id="7" creationId="{00000000-0000-0000-0000-000000000000}"/>
          </ac:spMkLst>
        </pc:spChg>
        <pc:spChg chg="add del mod">
          <ac:chgData name="Shawna Mutton" userId="S::smutton@uwhh.ca::2d485849-9454-46db-9626-238da566918a" providerId="AD" clId="Web-{FAD0E592-4CF1-8073-6CE9-76FCCA7B25C8}" dt="2023-11-07T18:16:49.970" v="40"/>
          <ac:spMkLst>
            <pc:docMk/>
            <pc:sldMk cId="4153559805" sldId="269"/>
            <ac:spMk id="9" creationId="{61F6D5DD-4A7D-6441-0B59-AFE2E9E8F8D2}"/>
          </ac:spMkLst>
        </pc:spChg>
        <pc:spChg chg="add del">
          <ac:chgData name="Shawna Mutton" userId="S::smutton@uwhh.ca::2d485849-9454-46db-9626-238da566918a" providerId="AD" clId="Web-{FAD0E592-4CF1-8073-6CE9-76FCCA7B25C8}" dt="2023-11-07T18:17:55.441" v="43"/>
          <ac:spMkLst>
            <pc:docMk/>
            <pc:sldMk cId="4153559805" sldId="269"/>
            <ac:spMk id="11" creationId="{E91DC736-0EF8-4F87-9146-EBF1D2EE4D3D}"/>
          </ac:spMkLst>
        </pc:spChg>
        <pc:spChg chg="add del">
          <ac:chgData name="Shawna Mutton" userId="S::smutton@uwhh.ca::2d485849-9454-46db-9626-238da566918a" providerId="AD" clId="Web-{FAD0E592-4CF1-8073-6CE9-76FCCA7B25C8}" dt="2023-11-07T18:14:54.185" v="29"/>
          <ac:spMkLst>
            <pc:docMk/>
            <pc:sldMk cId="4153559805" sldId="269"/>
            <ac:spMk id="12" creationId="{2EB492CD-616E-47F8-933B-5E2D952A0593}"/>
          </ac:spMkLst>
        </pc:spChg>
        <pc:spChg chg="add del">
          <ac:chgData name="Shawna Mutton" userId="S::smutton@uwhh.ca::2d485849-9454-46db-9626-238da566918a" providerId="AD" clId="Web-{FAD0E592-4CF1-8073-6CE9-76FCCA7B25C8}" dt="2023-11-07T18:17:55.441" v="43"/>
          <ac:spMkLst>
            <pc:docMk/>
            <pc:sldMk cId="4153559805" sldId="269"/>
            <ac:spMk id="13" creationId="{097CD68E-23E3-4007-8847-CD0944C4F7BE}"/>
          </ac:spMkLst>
        </pc:spChg>
        <pc:spChg chg="add del">
          <ac:chgData name="Shawna Mutton" userId="S::smutton@uwhh.ca::2d485849-9454-46db-9626-238da566918a" providerId="AD" clId="Web-{FAD0E592-4CF1-8073-6CE9-76FCCA7B25C8}" dt="2023-11-07T18:14:54.185" v="29"/>
          <ac:spMkLst>
            <pc:docMk/>
            <pc:sldMk cId="4153559805" sldId="269"/>
            <ac:spMk id="14" creationId="{59383CF9-23B5-4335-9B21-1791C4CF1C75}"/>
          </ac:spMkLst>
        </pc:spChg>
        <pc:spChg chg="add del">
          <ac:chgData name="Shawna Mutton" userId="S::smutton@uwhh.ca::2d485849-9454-46db-9626-238da566918a" providerId="AD" clId="Web-{FAD0E592-4CF1-8073-6CE9-76FCCA7B25C8}" dt="2023-11-07T18:17:55.441" v="43"/>
          <ac:spMkLst>
            <pc:docMk/>
            <pc:sldMk cId="4153559805" sldId="269"/>
            <ac:spMk id="15" creationId="{AF2F604E-43BE-4DC3-B983-E071523364F8}"/>
          </ac:spMkLst>
        </pc:spChg>
        <pc:spChg chg="add del">
          <ac:chgData name="Shawna Mutton" userId="S::smutton@uwhh.ca::2d485849-9454-46db-9626-238da566918a" providerId="AD" clId="Web-{FAD0E592-4CF1-8073-6CE9-76FCCA7B25C8}" dt="2023-11-07T18:14:54.185" v="29"/>
          <ac:spMkLst>
            <pc:docMk/>
            <pc:sldMk cId="4153559805" sldId="269"/>
            <ac:spMk id="16" creationId="{0007FE00-9498-4706-B255-6437B0252C02}"/>
          </ac:spMkLst>
        </pc:spChg>
        <pc:spChg chg="add del">
          <ac:chgData name="Shawna Mutton" userId="S::smutton@uwhh.ca::2d485849-9454-46db-9626-238da566918a" providerId="AD" clId="Web-{FAD0E592-4CF1-8073-6CE9-76FCCA7B25C8}" dt="2023-11-07T18:17:55.441" v="43"/>
          <ac:spMkLst>
            <pc:docMk/>
            <pc:sldMk cId="4153559805" sldId="269"/>
            <ac:spMk id="17" creationId="{08C9B587-E65E-4B52-B37C-ABEBB6E87928}"/>
          </ac:spMkLst>
        </pc:spChg>
        <pc:spChg chg="add del">
          <ac:chgData name="Shawna Mutton" userId="S::smutton@uwhh.ca::2d485849-9454-46db-9626-238da566918a" providerId="AD" clId="Web-{FAD0E592-4CF1-8073-6CE9-76FCCA7B25C8}" dt="2023-11-07T18:17:55.441" v="42"/>
          <ac:spMkLst>
            <pc:docMk/>
            <pc:sldMk cId="4153559805" sldId="269"/>
            <ac:spMk id="22" creationId="{22A397E7-BF60-45B2-84C7-B074B76C37A7}"/>
          </ac:spMkLst>
        </pc:spChg>
        <pc:spChg chg="add del">
          <ac:chgData name="Shawna Mutton" userId="S::smutton@uwhh.ca::2d485849-9454-46db-9626-238da566918a" providerId="AD" clId="Web-{FAD0E592-4CF1-8073-6CE9-76FCCA7B25C8}" dt="2023-11-07T18:17:55.441" v="42"/>
          <ac:spMkLst>
            <pc:docMk/>
            <pc:sldMk cId="4153559805" sldId="269"/>
            <ac:spMk id="24" creationId="{890DEF05-784E-4B61-89E4-04C4ECF4E5A0}"/>
          </ac:spMkLst>
        </pc:spChg>
        <pc:spChg chg="add del">
          <ac:chgData name="Shawna Mutton" userId="S::smutton@uwhh.ca::2d485849-9454-46db-9626-238da566918a" providerId="AD" clId="Web-{FAD0E592-4CF1-8073-6CE9-76FCCA7B25C8}" dt="2023-11-07T18:18:33.817" v="48"/>
          <ac:spMkLst>
            <pc:docMk/>
            <pc:sldMk cId="4153559805" sldId="269"/>
            <ac:spMk id="28" creationId="{08C9B587-E65E-4B52-B37C-ABEBB6E87928}"/>
          </ac:spMkLst>
        </pc:spChg>
        <pc:spChg chg="add del">
          <ac:chgData name="Shawna Mutton" userId="S::smutton@uwhh.ca::2d485849-9454-46db-9626-238da566918a" providerId="AD" clId="Web-{FAD0E592-4CF1-8073-6CE9-76FCCA7B25C8}" dt="2023-11-07T18:18:33.817" v="48"/>
          <ac:spMkLst>
            <pc:docMk/>
            <pc:sldMk cId="4153559805" sldId="269"/>
            <ac:spMk id="29" creationId="{E91DC736-0EF8-4F87-9146-EBF1D2EE4D3D}"/>
          </ac:spMkLst>
        </pc:spChg>
        <pc:spChg chg="add del">
          <ac:chgData name="Shawna Mutton" userId="S::smutton@uwhh.ca::2d485849-9454-46db-9626-238da566918a" providerId="AD" clId="Web-{FAD0E592-4CF1-8073-6CE9-76FCCA7B25C8}" dt="2023-11-07T18:18:33.817" v="48"/>
          <ac:spMkLst>
            <pc:docMk/>
            <pc:sldMk cId="4153559805" sldId="269"/>
            <ac:spMk id="30" creationId="{097CD68E-23E3-4007-8847-CD0944C4F7BE}"/>
          </ac:spMkLst>
        </pc:spChg>
        <pc:spChg chg="add del">
          <ac:chgData name="Shawna Mutton" userId="S::smutton@uwhh.ca::2d485849-9454-46db-9626-238da566918a" providerId="AD" clId="Web-{FAD0E592-4CF1-8073-6CE9-76FCCA7B25C8}" dt="2023-11-07T18:18:33.817" v="48"/>
          <ac:spMkLst>
            <pc:docMk/>
            <pc:sldMk cId="4153559805" sldId="269"/>
            <ac:spMk id="31" creationId="{AF2F604E-43BE-4DC3-B983-E071523364F8}"/>
          </ac:spMkLst>
        </pc:spChg>
        <pc:spChg chg="add del">
          <ac:chgData name="Shawna Mutton" userId="S::smutton@uwhh.ca::2d485849-9454-46db-9626-238da566918a" providerId="AD" clId="Web-{FAD0E592-4CF1-8073-6CE9-76FCCA7B25C8}" dt="2023-11-07T18:18:33.817" v="47"/>
          <ac:spMkLst>
            <pc:docMk/>
            <pc:sldMk cId="4153559805" sldId="269"/>
            <ac:spMk id="36" creationId="{71B2258F-86CA-4D4D-8270-BC05FCDEBFB3}"/>
          </ac:spMkLst>
        </pc:spChg>
        <pc:spChg chg="add del">
          <ac:chgData name="Shawna Mutton" userId="S::smutton@uwhh.ca::2d485849-9454-46db-9626-238da566918a" providerId="AD" clId="Web-{FAD0E592-4CF1-8073-6CE9-76FCCA7B25C8}" dt="2023-11-07T18:38:53.231" v="148"/>
          <ac:spMkLst>
            <pc:docMk/>
            <pc:sldMk cId="4153559805" sldId="269"/>
            <ac:spMk id="38" creationId="{047C8CCB-F95D-4249-92DD-651249D3535A}"/>
          </ac:spMkLst>
        </pc:spChg>
        <pc:spChg chg="add del">
          <ac:chgData name="Shawna Mutton" userId="S::smutton@uwhh.ca::2d485849-9454-46db-9626-238da566918a" providerId="AD" clId="Web-{FAD0E592-4CF1-8073-6CE9-76FCCA7B25C8}" dt="2023-11-07T18:38:53.231" v="148"/>
          <ac:spMkLst>
            <pc:docMk/>
            <pc:sldMk cId="4153559805" sldId="269"/>
            <ac:spMk id="39" creationId="{6753252F-4873-4F63-801D-CC719279A7D5}"/>
          </ac:spMkLst>
        </pc:spChg>
        <pc:picChg chg="del">
          <ac:chgData name="Shawna Mutton" userId="S::smutton@uwhh.ca::2d485849-9454-46db-9626-238da566918a" providerId="AD" clId="Web-{FAD0E592-4CF1-8073-6CE9-76FCCA7B25C8}" dt="2023-11-07T18:12:46.571" v="7"/>
          <ac:picMkLst>
            <pc:docMk/>
            <pc:sldMk cId="4153559805" sldId="269"/>
            <ac:picMk id="5" creationId="{00000000-0000-0000-0000-000000000000}"/>
          </ac:picMkLst>
        </pc:picChg>
        <pc:picChg chg="mod ord modCrop">
          <ac:chgData name="Shawna Mutton" userId="S::smutton@uwhh.ca::2d485849-9454-46db-9626-238da566918a" providerId="AD" clId="Web-{FAD0E592-4CF1-8073-6CE9-76FCCA7B25C8}" dt="2023-11-07T18:18:55.786" v="50"/>
          <ac:picMkLst>
            <pc:docMk/>
            <pc:sldMk cId="4153559805" sldId="269"/>
            <ac:picMk id="6" creationId="{00000000-0000-0000-0000-000000000000}"/>
          </ac:picMkLst>
        </pc:picChg>
        <pc:cxnChg chg="add del">
          <ac:chgData name="Shawna Mutton" userId="S::smutton@uwhh.ca::2d485849-9454-46db-9626-238da566918a" providerId="AD" clId="Web-{FAD0E592-4CF1-8073-6CE9-76FCCA7B25C8}" dt="2023-11-07T18:17:55.441" v="42"/>
          <ac:cxnSpMkLst>
            <pc:docMk/>
            <pc:sldMk cId="4153559805" sldId="269"/>
            <ac:cxnSpMk id="26" creationId="{C41BAEC7-F7B0-4224-8B18-8F74B7D87F0B}"/>
          </ac:cxnSpMkLst>
        </pc:cxnChg>
      </pc:sldChg>
      <pc:sldChg chg="modSp mod modClrScheme chgLayout">
        <pc:chgData name="Shawna Mutton" userId="S::smutton@uwhh.ca::2d485849-9454-46db-9626-238da566918a" providerId="AD" clId="Web-{FAD0E592-4CF1-8073-6CE9-76FCCA7B25C8}" dt="2023-11-07T18:38:53.231" v="148"/>
        <pc:sldMkLst>
          <pc:docMk/>
          <pc:sldMk cId="4192243149" sldId="270"/>
        </pc:sldMkLst>
        <pc:spChg chg="mod ord">
          <ac:chgData name="Shawna Mutton" userId="S::smutton@uwhh.ca::2d485849-9454-46db-9626-238da566918a" providerId="AD" clId="Web-{FAD0E592-4CF1-8073-6CE9-76FCCA7B25C8}" dt="2023-11-07T18:38:53.231" v="148"/>
          <ac:spMkLst>
            <pc:docMk/>
            <pc:sldMk cId="4192243149" sldId="270"/>
            <ac:spMk id="3" creationId="{00000000-0000-0000-0000-000000000000}"/>
          </ac:spMkLst>
        </pc:spChg>
        <pc:spChg chg="mod ord">
          <ac:chgData name="Shawna Mutton" userId="S::smutton@uwhh.ca::2d485849-9454-46db-9626-238da566918a" providerId="AD" clId="Web-{FAD0E592-4CF1-8073-6CE9-76FCCA7B25C8}" dt="2023-11-07T18:38:53.231" v="148"/>
          <ac:spMkLst>
            <pc:docMk/>
            <pc:sldMk cId="4192243149" sldId="270"/>
            <ac:spMk id="8" creationId="{00000000-0000-0000-0000-000000000000}"/>
          </ac:spMkLst>
        </pc:spChg>
      </pc:sldChg>
      <pc:sldChg chg="modSp mod modClrScheme chgLayout">
        <pc:chgData name="Shawna Mutton" userId="S::smutton@uwhh.ca::2d485849-9454-46db-9626-238da566918a" providerId="AD" clId="Web-{FAD0E592-4CF1-8073-6CE9-76FCCA7B25C8}" dt="2023-11-07T18:38:53.231" v="148"/>
        <pc:sldMkLst>
          <pc:docMk/>
          <pc:sldMk cId="4108559460" sldId="271"/>
        </pc:sldMkLst>
        <pc:spChg chg="mod ord">
          <ac:chgData name="Shawna Mutton" userId="S::smutton@uwhh.ca::2d485849-9454-46db-9626-238da566918a" providerId="AD" clId="Web-{FAD0E592-4CF1-8073-6CE9-76FCCA7B25C8}" dt="2023-11-07T18:38:53.231" v="148"/>
          <ac:spMkLst>
            <pc:docMk/>
            <pc:sldMk cId="4108559460" sldId="271"/>
            <ac:spMk id="2" creationId="{00000000-0000-0000-0000-000000000000}"/>
          </ac:spMkLst>
        </pc:spChg>
        <pc:graphicFrameChg chg="mod ord">
          <ac:chgData name="Shawna Mutton" userId="S::smutton@uwhh.ca::2d485849-9454-46db-9626-238da566918a" providerId="AD" clId="Web-{FAD0E592-4CF1-8073-6CE9-76FCCA7B25C8}" dt="2023-11-07T18:38:53.231" v="148"/>
          <ac:graphicFrameMkLst>
            <pc:docMk/>
            <pc:sldMk cId="4108559460" sldId="271"/>
            <ac:graphicFrameMk id="14" creationId="{34E0C4D5-61C3-B076-411A-6BE7BC0C16C1}"/>
          </ac:graphicFrameMkLst>
        </pc:graphicFrameChg>
      </pc:sldChg>
      <pc:sldChg chg="addSp delSp modSp mod modClrScheme delDesignElem chgLayout">
        <pc:chgData name="Shawna Mutton" userId="S::smutton@uwhh.ca::2d485849-9454-46db-9626-238da566918a" providerId="AD" clId="Web-{FAD0E592-4CF1-8073-6CE9-76FCCA7B25C8}" dt="2023-11-07T18:38:53.231" v="148"/>
        <pc:sldMkLst>
          <pc:docMk/>
          <pc:sldMk cId="3522908154" sldId="272"/>
        </pc:sldMkLst>
        <pc:spChg chg="mod ord">
          <ac:chgData name="Shawna Mutton" userId="S::smutton@uwhh.ca::2d485849-9454-46db-9626-238da566918a" providerId="AD" clId="Web-{FAD0E592-4CF1-8073-6CE9-76FCCA7B25C8}" dt="2023-11-07T18:38:53.231" v="148"/>
          <ac:spMkLst>
            <pc:docMk/>
            <pc:sldMk cId="3522908154" sldId="272"/>
            <ac:spMk id="4" creationId="{00000000-0000-0000-0000-000000000000}"/>
          </ac:spMkLst>
        </pc:spChg>
        <pc:spChg chg="add del">
          <ac:chgData name="Shawna Mutton" userId="S::smutton@uwhh.ca::2d485849-9454-46db-9626-238da566918a" providerId="AD" clId="Web-{FAD0E592-4CF1-8073-6CE9-76FCCA7B25C8}" dt="2023-11-07T18:38:53.231" v="148"/>
          <ac:spMkLst>
            <pc:docMk/>
            <pc:sldMk cId="3522908154" sldId="272"/>
            <ac:spMk id="40" creationId="{907EF6B7-1338-4443-8C46-6A318D952DFD}"/>
          </ac:spMkLst>
        </pc:spChg>
        <pc:spChg chg="add del">
          <ac:chgData name="Shawna Mutton" userId="S::smutton@uwhh.ca::2d485849-9454-46db-9626-238da566918a" providerId="AD" clId="Web-{FAD0E592-4CF1-8073-6CE9-76FCCA7B25C8}" dt="2023-11-07T18:38:53.231" v="148"/>
          <ac:spMkLst>
            <pc:docMk/>
            <pc:sldMk cId="3522908154" sldId="272"/>
            <ac:spMk id="42" creationId="{DAAE4CDD-124C-4DCF-9584-B6033B545DD5}"/>
          </ac:spMkLst>
        </pc:spChg>
        <pc:spChg chg="add del">
          <ac:chgData name="Shawna Mutton" userId="S::smutton@uwhh.ca::2d485849-9454-46db-9626-238da566918a" providerId="AD" clId="Web-{FAD0E592-4CF1-8073-6CE9-76FCCA7B25C8}" dt="2023-11-07T18:38:53.231" v="148"/>
          <ac:spMkLst>
            <pc:docMk/>
            <pc:sldMk cId="3522908154" sldId="272"/>
            <ac:spMk id="44" creationId="{081E4A58-353D-44AE-B2FC-2A74E2E400F7}"/>
          </ac:spMkLst>
        </pc:spChg>
      </pc:sldChg>
      <pc:sldChg chg="addSp delSp modSp mod setBg modClrScheme delDesignElem chgLayout">
        <pc:chgData name="Shawna Mutton" userId="S::smutton@uwhh.ca::2d485849-9454-46db-9626-238da566918a" providerId="AD" clId="Web-{FAD0E592-4CF1-8073-6CE9-76FCCA7B25C8}" dt="2023-11-07T18:38:53.231" v="148"/>
        <pc:sldMkLst>
          <pc:docMk/>
          <pc:sldMk cId="308212614" sldId="273"/>
        </pc:sldMkLst>
        <pc:spChg chg="mod">
          <ac:chgData name="Shawna Mutton" userId="S::smutton@uwhh.ca::2d485849-9454-46db-9626-238da566918a" providerId="AD" clId="Web-{FAD0E592-4CF1-8073-6CE9-76FCCA7B25C8}" dt="2023-11-07T18:24:40.876" v="99"/>
          <ac:spMkLst>
            <pc:docMk/>
            <pc:sldMk cId="308212614" sldId="273"/>
            <ac:spMk id="4" creationId="{11EE884B-7291-78F6-9999-D50F839104A3}"/>
          </ac:spMkLst>
        </pc:spChg>
        <pc:spChg chg="ord">
          <ac:chgData name="Shawna Mutton" userId="S::smutton@uwhh.ca::2d485849-9454-46db-9626-238da566918a" providerId="AD" clId="Web-{FAD0E592-4CF1-8073-6CE9-76FCCA7B25C8}" dt="2023-11-07T18:24:40.876" v="99"/>
          <ac:spMkLst>
            <pc:docMk/>
            <pc:sldMk cId="308212614" sldId="273"/>
            <ac:spMk id="8" creationId="{00000000-0000-0000-0000-000000000000}"/>
          </ac:spMkLst>
        </pc:spChg>
        <pc:spChg chg="add del">
          <ac:chgData name="Shawna Mutton" userId="S::smutton@uwhh.ca::2d485849-9454-46db-9626-238da566918a" providerId="AD" clId="Web-{FAD0E592-4CF1-8073-6CE9-76FCCA7B25C8}" dt="2023-11-07T18:38:53.231" v="148"/>
          <ac:spMkLst>
            <pc:docMk/>
            <pc:sldMk cId="308212614" sldId="273"/>
            <ac:spMk id="14" creationId="{257363FD-7E77-4145-9483-331A807ADF0E}"/>
          </ac:spMkLst>
        </pc:spChg>
        <pc:graphicFrameChg chg="mod ord modGraphic">
          <ac:chgData name="Shawna Mutton" userId="S::smutton@uwhh.ca::2d485849-9454-46db-9626-238da566918a" providerId="AD" clId="Web-{FAD0E592-4CF1-8073-6CE9-76FCCA7B25C8}" dt="2023-11-07T18:38:53.231" v="148"/>
          <ac:graphicFrameMkLst>
            <pc:docMk/>
            <pc:sldMk cId="308212614" sldId="273"/>
            <ac:graphicFrameMk id="3" creationId="{00000000-0000-0000-0000-000000000000}"/>
          </ac:graphicFrameMkLst>
        </pc:graphicFrameChg>
        <pc:picChg chg="del">
          <ac:chgData name="Shawna Mutton" userId="S::smutton@uwhh.ca::2d485849-9454-46db-9626-238da566918a" providerId="AD" clId="Web-{FAD0E592-4CF1-8073-6CE9-76FCCA7B25C8}" dt="2023-11-07T18:24:16.672" v="97"/>
          <ac:picMkLst>
            <pc:docMk/>
            <pc:sldMk cId="308212614" sldId="273"/>
            <ac:picMk id="5" creationId="{00000000-0000-0000-0000-000000000000}"/>
          </ac:picMkLst>
        </pc:picChg>
        <pc:picChg chg="del">
          <ac:chgData name="Shawna Mutton" userId="S::smutton@uwhh.ca::2d485849-9454-46db-9626-238da566918a" providerId="AD" clId="Web-{FAD0E592-4CF1-8073-6CE9-76FCCA7B25C8}" dt="2023-11-07T18:24:19.406" v="98"/>
          <ac:picMkLst>
            <pc:docMk/>
            <pc:sldMk cId="308212614" sldId="273"/>
            <ac:picMk id="6" creationId="{00000000-0000-0000-0000-000000000000}"/>
          </ac:picMkLst>
        </pc:picChg>
        <pc:picChg chg="add">
          <ac:chgData name="Shawna Mutton" userId="S::smutton@uwhh.ca::2d485849-9454-46db-9626-238da566918a" providerId="AD" clId="Web-{FAD0E592-4CF1-8073-6CE9-76FCCA7B25C8}" dt="2023-11-07T18:24:40.876" v="99"/>
          <ac:picMkLst>
            <pc:docMk/>
            <pc:sldMk cId="308212614" sldId="273"/>
            <ac:picMk id="10" creationId="{BB6D80A3-9E68-AABE-823F-7C211E22951D}"/>
          </ac:picMkLst>
        </pc:picChg>
      </pc:sldChg>
      <pc:sldChg chg="modSp mod modClrScheme chgLayout">
        <pc:chgData name="Shawna Mutton" userId="S::smutton@uwhh.ca::2d485849-9454-46db-9626-238da566918a" providerId="AD" clId="Web-{FAD0E592-4CF1-8073-6CE9-76FCCA7B25C8}" dt="2023-11-07T18:38:53.231" v="148"/>
        <pc:sldMkLst>
          <pc:docMk/>
          <pc:sldMk cId="4086320135" sldId="274"/>
        </pc:sldMkLst>
        <pc:spChg chg="mod">
          <ac:chgData name="Shawna Mutton" userId="S::smutton@uwhh.ca::2d485849-9454-46db-9626-238da566918a" providerId="AD" clId="Web-{FAD0E592-4CF1-8073-6CE9-76FCCA7B25C8}" dt="2023-11-07T18:31:06.951" v="124" actId="20577"/>
          <ac:spMkLst>
            <pc:docMk/>
            <pc:sldMk cId="4086320135" sldId="274"/>
            <ac:spMk id="9" creationId="{00000000-0000-0000-0000-000000000000}"/>
          </ac:spMkLst>
        </pc:spChg>
      </pc:sldChg>
      <pc:sldChg chg="mod modClrScheme chgLayout">
        <pc:chgData name="Shawna Mutton" userId="S::smutton@uwhh.ca::2d485849-9454-46db-9626-238da566918a" providerId="AD" clId="Web-{FAD0E592-4CF1-8073-6CE9-76FCCA7B25C8}" dt="2023-11-07T18:38:53.231" v="148"/>
        <pc:sldMkLst>
          <pc:docMk/>
          <pc:sldMk cId="1560735182" sldId="275"/>
        </pc:sldMkLst>
      </pc:sldChg>
      <pc:sldChg chg="modSp mod modClrScheme chgLayout">
        <pc:chgData name="Shawna Mutton" userId="S::smutton@uwhh.ca::2d485849-9454-46db-9626-238da566918a" providerId="AD" clId="Web-{FAD0E592-4CF1-8073-6CE9-76FCCA7B25C8}" dt="2023-11-07T18:38:53.231" v="148"/>
        <pc:sldMkLst>
          <pc:docMk/>
          <pc:sldMk cId="2974428636" sldId="276"/>
        </pc:sldMkLst>
        <pc:spChg chg="mod">
          <ac:chgData name="Shawna Mutton" userId="S::smutton@uwhh.ca::2d485849-9454-46db-9626-238da566918a" providerId="AD" clId="Web-{FAD0E592-4CF1-8073-6CE9-76FCCA7B25C8}" dt="2023-11-07T18:31:13.029" v="125" actId="1076"/>
          <ac:spMkLst>
            <pc:docMk/>
            <pc:sldMk cId="2974428636" sldId="276"/>
            <ac:spMk id="9" creationId="{00000000-0000-0000-0000-000000000000}"/>
          </ac:spMkLst>
        </pc:spChg>
      </pc:sldChg>
      <pc:sldChg chg="addSp delSp modSp mod setBg modClrScheme delDesignElem chgLayout modNotes">
        <pc:chgData name="Shawna Mutton" userId="S::smutton@uwhh.ca::2d485849-9454-46db-9626-238da566918a" providerId="AD" clId="Web-{FAD0E592-4CF1-8073-6CE9-76FCCA7B25C8}" dt="2023-11-07T18:38:53.231" v="148"/>
        <pc:sldMkLst>
          <pc:docMk/>
          <pc:sldMk cId="2085199141" sldId="277"/>
        </pc:sldMkLst>
        <pc:spChg chg="mod ord">
          <ac:chgData name="Shawna Mutton" userId="S::smutton@uwhh.ca::2d485849-9454-46db-9626-238da566918a" providerId="AD" clId="Web-{FAD0E592-4CF1-8073-6CE9-76FCCA7B25C8}" dt="2023-11-07T18:38:53.231" v="148"/>
          <ac:spMkLst>
            <pc:docMk/>
            <pc:sldMk cId="2085199141" sldId="277"/>
            <ac:spMk id="4" creationId="{3189A5B7-7C7C-BFDE-5546-E38D8D9A8527}"/>
          </ac:spMkLst>
        </pc:spChg>
        <pc:spChg chg="ord">
          <ac:chgData name="Shawna Mutton" userId="S::smutton@uwhh.ca::2d485849-9454-46db-9626-238da566918a" providerId="AD" clId="Web-{FAD0E592-4CF1-8073-6CE9-76FCCA7B25C8}" dt="2023-11-07T18:36:45.665" v="141"/>
          <ac:spMkLst>
            <pc:docMk/>
            <pc:sldMk cId="2085199141" sldId="277"/>
            <ac:spMk id="7" creationId="{00000000-0000-0000-0000-000000000000}"/>
          </ac:spMkLst>
        </pc:spChg>
        <pc:spChg chg="del">
          <ac:chgData name="Shawna Mutton" userId="S::smutton@uwhh.ca::2d485849-9454-46db-9626-238da566918a" providerId="AD" clId="Web-{FAD0E592-4CF1-8073-6CE9-76FCCA7B25C8}" dt="2023-11-07T18:35:35.178" v="131"/>
          <ac:spMkLst>
            <pc:docMk/>
            <pc:sldMk cId="2085199141" sldId="277"/>
            <ac:spMk id="8" creationId="{80811C2F-C5D3-7CE0-F19B-26E5F5CDEC04}"/>
          </ac:spMkLst>
        </pc:spChg>
        <pc:spChg chg="ord">
          <ac:chgData name="Shawna Mutton" userId="S::smutton@uwhh.ca::2d485849-9454-46db-9626-238da566918a" providerId="AD" clId="Web-{FAD0E592-4CF1-8073-6CE9-76FCCA7B25C8}" dt="2023-11-07T18:36:45.665" v="141"/>
          <ac:spMkLst>
            <pc:docMk/>
            <pc:sldMk cId="2085199141" sldId="277"/>
            <ac:spMk id="9" creationId="{00000000-0000-0000-0000-000000000000}"/>
          </ac:spMkLst>
        </pc:spChg>
        <pc:spChg chg="add del mod">
          <ac:chgData name="Shawna Mutton" userId="S::smutton@uwhh.ca::2d485849-9454-46db-9626-238da566918a" providerId="AD" clId="Web-{FAD0E592-4CF1-8073-6CE9-76FCCA7B25C8}" dt="2023-11-07T18:35:42.319" v="132"/>
          <ac:spMkLst>
            <pc:docMk/>
            <pc:sldMk cId="2085199141" sldId="277"/>
            <ac:spMk id="10" creationId="{46B263B5-47F7-7259-E5CD-AFD943856813}"/>
          </ac:spMkLst>
        </pc:spChg>
        <pc:spChg chg="add del">
          <ac:chgData name="Shawna Mutton" userId="S::smutton@uwhh.ca::2d485849-9454-46db-9626-238da566918a" providerId="AD" clId="Web-{FAD0E592-4CF1-8073-6CE9-76FCCA7B25C8}" dt="2023-11-07T18:38:53.231" v="148"/>
          <ac:spMkLst>
            <pc:docMk/>
            <pc:sldMk cId="2085199141" sldId="277"/>
            <ac:spMk id="14" creationId="{A4AC5506-6312-4701-8D3C-40187889A947}"/>
          </ac:spMkLst>
        </pc:spChg>
        <pc:picChg chg="mod">
          <ac:chgData name="Shawna Mutton" userId="S::smutton@uwhh.ca::2d485849-9454-46db-9626-238da566918a" providerId="AD" clId="Web-{FAD0E592-4CF1-8073-6CE9-76FCCA7B25C8}" dt="2023-11-07T18:36:45.665" v="141"/>
          <ac:picMkLst>
            <pc:docMk/>
            <pc:sldMk cId="2085199141" sldId="277"/>
            <ac:picMk id="2" creationId="{FD17B62F-6BE7-1C44-BAF5-79B2180108DC}"/>
          </ac:picMkLst>
        </pc:picChg>
        <pc:picChg chg="del">
          <ac:chgData name="Shawna Mutton" userId="S::smutton@uwhh.ca::2d485849-9454-46db-9626-238da566918a" providerId="AD" clId="Web-{FAD0E592-4CF1-8073-6CE9-76FCCA7B25C8}" dt="2023-11-07T18:35:03.615" v="130"/>
          <ac:picMkLst>
            <pc:docMk/>
            <pc:sldMk cId="2085199141" sldId="277"/>
            <ac:picMk id="5" creationId="{00000000-0000-0000-0000-000000000000}"/>
          </ac:picMkLst>
        </pc:picChg>
        <pc:picChg chg="del">
          <ac:chgData name="Shawna Mutton" userId="S::smutton@uwhh.ca::2d485849-9454-46db-9626-238da566918a" providerId="AD" clId="Web-{FAD0E592-4CF1-8073-6CE9-76FCCA7B25C8}" dt="2023-11-07T18:34:29.238" v="126"/>
          <ac:picMkLst>
            <pc:docMk/>
            <pc:sldMk cId="2085199141" sldId="277"/>
            <ac:picMk id="6" creationId="{00000000-0000-0000-0000-000000000000}"/>
          </ac:picMkLst>
        </pc:picChg>
      </pc:sldChg>
      <pc:sldMasterChg chg="add del addSldLayout delSldLayout">
        <pc:chgData name="Shawna Mutton" userId="S::smutton@uwhh.ca::2d485849-9454-46db-9626-238da566918a" providerId="AD" clId="Web-{FAD0E592-4CF1-8073-6CE9-76FCCA7B25C8}" dt="2023-11-07T18:38:53.231" v="148"/>
        <pc:sldMasterMkLst>
          <pc:docMk/>
          <pc:sldMasterMk cId="294976121" sldId="2147483648"/>
        </pc:sldMasterMkLst>
        <pc:sldLayoutChg chg="add del">
          <pc:chgData name="Shawna Mutton" userId="S::smutton@uwhh.ca::2d485849-9454-46db-9626-238da566918a" providerId="AD" clId="Web-{FAD0E592-4CF1-8073-6CE9-76FCCA7B25C8}" dt="2023-11-07T18:38:53.231" v="148"/>
          <pc:sldLayoutMkLst>
            <pc:docMk/>
            <pc:sldMasterMk cId="294976121" sldId="2147483648"/>
            <pc:sldLayoutMk cId="1271408371" sldId="2147483649"/>
          </pc:sldLayoutMkLst>
        </pc:sldLayoutChg>
        <pc:sldLayoutChg chg="add del">
          <pc:chgData name="Shawna Mutton" userId="S::smutton@uwhh.ca::2d485849-9454-46db-9626-238da566918a" providerId="AD" clId="Web-{FAD0E592-4CF1-8073-6CE9-76FCCA7B25C8}" dt="2023-11-07T18:38:53.231" v="148"/>
          <pc:sldLayoutMkLst>
            <pc:docMk/>
            <pc:sldMasterMk cId="294976121" sldId="2147483648"/>
            <pc:sldLayoutMk cId="1098203747" sldId="2147483650"/>
          </pc:sldLayoutMkLst>
        </pc:sldLayoutChg>
        <pc:sldLayoutChg chg="add del">
          <pc:chgData name="Shawna Mutton" userId="S::smutton@uwhh.ca::2d485849-9454-46db-9626-238da566918a" providerId="AD" clId="Web-{FAD0E592-4CF1-8073-6CE9-76FCCA7B25C8}" dt="2023-11-07T18:38:53.231" v="148"/>
          <pc:sldLayoutMkLst>
            <pc:docMk/>
            <pc:sldMasterMk cId="294976121" sldId="2147483648"/>
            <pc:sldLayoutMk cId="2035913511" sldId="2147483651"/>
          </pc:sldLayoutMkLst>
        </pc:sldLayoutChg>
        <pc:sldLayoutChg chg="add del">
          <pc:chgData name="Shawna Mutton" userId="S::smutton@uwhh.ca::2d485849-9454-46db-9626-238da566918a" providerId="AD" clId="Web-{FAD0E592-4CF1-8073-6CE9-76FCCA7B25C8}" dt="2023-11-07T18:38:53.231" v="148"/>
          <pc:sldLayoutMkLst>
            <pc:docMk/>
            <pc:sldMasterMk cId="294976121" sldId="2147483648"/>
            <pc:sldLayoutMk cId="1741431726" sldId="2147483652"/>
          </pc:sldLayoutMkLst>
        </pc:sldLayoutChg>
        <pc:sldLayoutChg chg="add del">
          <pc:chgData name="Shawna Mutton" userId="S::smutton@uwhh.ca::2d485849-9454-46db-9626-238da566918a" providerId="AD" clId="Web-{FAD0E592-4CF1-8073-6CE9-76FCCA7B25C8}" dt="2023-11-07T18:38:53.231" v="148"/>
          <pc:sldLayoutMkLst>
            <pc:docMk/>
            <pc:sldMasterMk cId="294976121" sldId="2147483648"/>
            <pc:sldLayoutMk cId="188393919" sldId="2147483653"/>
          </pc:sldLayoutMkLst>
        </pc:sldLayoutChg>
        <pc:sldLayoutChg chg="add del">
          <pc:chgData name="Shawna Mutton" userId="S::smutton@uwhh.ca::2d485849-9454-46db-9626-238da566918a" providerId="AD" clId="Web-{FAD0E592-4CF1-8073-6CE9-76FCCA7B25C8}" dt="2023-11-07T18:38:53.231" v="148"/>
          <pc:sldLayoutMkLst>
            <pc:docMk/>
            <pc:sldMasterMk cId="294976121" sldId="2147483648"/>
            <pc:sldLayoutMk cId="945700955" sldId="2147483654"/>
          </pc:sldLayoutMkLst>
        </pc:sldLayoutChg>
        <pc:sldLayoutChg chg="add del">
          <pc:chgData name="Shawna Mutton" userId="S::smutton@uwhh.ca::2d485849-9454-46db-9626-238da566918a" providerId="AD" clId="Web-{FAD0E592-4CF1-8073-6CE9-76FCCA7B25C8}" dt="2023-11-07T18:38:53.231" v="148"/>
          <pc:sldLayoutMkLst>
            <pc:docMk/>
            <pc:sldMasterMk cId="294976121" sldId="2147483648"/>
            <pc:sldLayoutMk cId="869479238" sldId="2147483655"/>
          </pc:sldLayoutMkLst>
        </pc:sldLayoutChg>
        <pc:sldLayoutChg chg="add del">
          <pc:chgData name="Shawna Mutton" userId="S::smutton@uwhh.ca::2d485849-9454-46db-9626-238da566918a" providerId="AD" clId="Web-{FAD0E592-4CF1-8073-6CE9-76FCCA7B25C8}" dt="2023-11-07T18:38:53.231" v="148"/>
          <pc:sldLayoutMkLst>
            <pc:docMk/>
            <pc:sldMasterMk cId="294976121" sldId="2147483648"/>
            <pc:sldLayoutMk cId="1858818878" sldId="2147483656"/>
          </pc:sldLayoutMkLst>
        </pc:sldLayoutChg>
        <pc:sldLayoutChg chg="add del">
          <pc:chgData name="Shawna Mutton" userId="S::smutton@uwhh.ca::2d485849-9454-46db-9626-238da566918a" providerId="AD" clId="Web-{FAD0E592-4CF1-8073-6CE9-76FCCA7B25C8}" dt="2023-11-07T18:38:53.231" v="148"/>
          <pc:sldLayoutMkLst>
            <pc:docMk/>
            <pc:sldMasterMk cId="294976121" sldId="2147483648"/>
            <pc:sldLayoutMk cId="1724269637" sldId="2147483657"/>
          </pc:sldLayoutMkLst>
        </pc:sldLayoutChg>
        <pc:sldLayoutChg chg="add del">
          <pc:chgData name="Shawna Mutton" userId="S::smutton@uwhh.ca::2d485849-9454-46db-9626-238da566918a" providerId="AD" clId="Web-{FAD0E592-4CF1-8073-6CE9-76FCCA7B25C8}" dt="2023-11-07T18:38:53.231" v="148"/>
          <pc:sldLayoutMkLst>
            <pc:docMk/>
            <pc:sldMasterMk cId="294976121" sldId="2147483648"/>
            <pc:sldLayoutMk cId="1655456441" sldId="2147483658"/>
          </pc:sldLayoutMkLst>
        </pc:sldLayoutChg>
        <pc:sldLayoutChg chg="add del">
          <pc:chgData name="Shawna Mutton" userId="S::smutton@uwhh.ca::2d485849-9454-46db-9626-238da566918a" providerId="AD" clId="Web-{FAD0E592-4CF1-8073-6CE9-76FCCA7B25C8}" dt="2023-11-07T18:38:53.231" v="148"/>
          <pc:sldLayoutMkLst>
            <pc:docMk/>
            <pc:sldMasterMk cId="294976121" sldId="2147483648"/>
            <pc:sldLayoutMk cId="458273355" sldId="2147483659"/>
          </pc:sldLayoutMkLst>
        </pc:sldLayoutChg>
      </pc:sldMasterChg>
      <pc:sldMasterChg chg="add del addSldLayout delSldLayout modSldLayout">
        <pc:chgData name="Shawna Mutton" userId="S::smutton@uwhh.ca::2d485849-9454-46db-9626-238da566918a" providerId="AD" clId="Web-{FAD0E592-4CF1-8073-6CE9-76FCCA7B25C8}" dt="2023-11-07T18:37:59.667" v="145"/>
        <pc:sldMasterMkLst>
          <pc:docMk/>
          <pc:sldMasterMk cId="903361904" sldId="2147483660"/>
        </pc:sldMasterMkLst>
        <pc:sldLayoutChg chg="add del mod replId">
          <pc:chgData name="Shawna Mutton" userId="S::smutton@uwhh.ca::2d485849-9454-46db-9626-238da566918a" providerId="AD" clId="Web-{FAD0E592-4CF1-8073-6CE9-76FCCA7B25C8}" dt="2023-11-07T18:37:59.667" v="145"/>
          <pc:sldLayoutMkLst>
            <pc:docMk/>
            <pc:sldMasterMk cId="903361904" sldId="2147483660"/>
            <pc:sldLayoutMk cId="3098550353" sldId="2147483661"/>
          </pc:sldLayoutMkLst>
        </pc:sldLayoutChg>
        <pc:sldLayoutChg chg="add del mod replId">
          <pc:chgData name="Shawna Mutton" userId="S::smutton@uwhh.ca::2d485849-9454-46db-9626-238da566918a" providerId="AD" clId="Web-{FAD0E592-4CF1-8073-6CE9-76FCCA7B25C8}" dt="2023-11-07T18:37:59.667" v="145"/>
          <pc:sldLayoutMkLst>
            <pc:docMk/>
            <pc:sldMasterMk cId="903361904" sldId="2147483660"/>
            <pc:sldLayoutMk cId="2083964801" sldId="2147483662"/>
          </pc:sldLayoutMkLst>
        </pc:sldLayoutChg>
        <pc:sldLayoutChg chg="add del mod replId">
          <pc:chgData name="Shawna Mutton" userId="S::smutton@uwhh.ca::2d485849-9454-46db-9626-238da566918a" providerId="AD" clId="Web-{FAD0E592-4CF1-8073-6CE9-76FCCA7B25C8}" dt="2023-11-07T18:37:59.667" v="145"/>
          <pc:sldLayoutMkLst>
            <pc:docMk/>
            <pc:sldMasterMk cId="903361904" sldId="2147483660"/>
            <pc:sldLayoutMk cId="2593875204" sldId="2147483663"/>
          </pc:sldLayoutMkLst>
        </pc:sldLayoutChg>
        <pc:sldLayoutChg chg="add del mod replId">
          <pc:chgData name="Shawna Mutton" userId="S::smutton@uwhh.ca::2d485849-9454-46db-9626-238da566918a" providerId="AD" clId="Web-{FAD0E592-4CF1-8073-6CE9-76FCCA7B25C8}" dt="2023-11-07T18:37:59.667" v="145"/>
          <pc:sldLayoutMkLst>
            <pc:docMk/>
            <pc:sldMasterMk cId="903361904" sldId="2147483660"/>
            <pc:sldLayoutMk cId="3055482161" sldId="2147483664"/>
          </pc:sldLayoutMkLst>
        </pc:sldLayoutChg>
        <pc:sldLayoutChg chg="add del mod replId">
          <pc:chgData name="Shawna Mutton" userId="S::smutton@uwhh.ca::2d485849-9454-46db-9626-238da566918a" providerId="AD" clId="Web-{FAD0E592-4CF1-8073-6CE9-76FCCA7B25C8}" dt="2023-11-07T18:37:59.667" v="145"/>
          <pc:sldLayoutMkLst>
            <pc:docMk/>
            <pc:sldMasterMk cId="903361904" sldId="2147483660"/>
            <pc:sldLayoutMk cId="3695815187" sldId="2147483665"/>
          </pc:sldLayoutMkLst>
        </pc:sldLayoutChg>
        <pc:sldLayoutChg chg="add del mod replId">
          <pc:chgData name="Shawna Mutton" userId="S::smutton@uwhh.ca::2d485849-9454-46db-9626-238da566918a" providerId="AD" clId="Web-{FAD0E592-4CF1-8073-6CE9-76FCCA7B25C8}" dt="2023-11-07T18:37:59.667" v="145"/>
          <pc:sldLayoutMkLst>
            <pc:docMk/>
            <pc:sldMasterMk cId="903361904" sldId="2147483660"/>
            <pc:sldLayoutMk cId="2759441880" sldId="2147483666"/>
          </pc:sldLayoutMkLst>
        </pc:sldLayoutChg>
        <pc:sldLayoutChg chg="add del mod replId">
          <pc:chgData name="Shawna Mutton" userId="S::smutton@uwhh.ca::2d485849-9454-46db-9626-238da566918a" providerId="AD" clId="Web-{FAD0E592-4CF1-8073-6CE9-76FCCA7B25C8}" dt="2023-11-07T18:37:59.667" v="145"/>
          <pc:sldLayoutMkLst>
            <pc:docMk/>
            <pc:sldMasterMk cId="903361904" sldId="2147483660"/>
            <pc:sldLayoutMk cId="1351437561" sldId="2147483667"/>
          </pc:sldLayoutMkLst>
        </pc:sldLayoutChg>
        <pc:sldLayoutChg chg="add del mod replId">
          <pc:chgData name="Shawna Mutton" userId="S::smutton@uwhh.ca::2d485849-9454-46db-9626-238da566918a" providerId="AD" clId="Web-{FAD0E592-4CF1-8073-6CE9-76FCCA7B25C8}" dt="2023-11-07T18:37:59.667" v="145"/>
          <pc:sldLayoutMkLst>
            <pc:docMk/>
            <pc:sldMasterMk cId="903361904" sldId="2147483660"/>
            <pc:sldLayoutMk cId="2362924921" sldId="2147483668"/>
          </pc:sldLayoutMkLst>
        </pc:sldLayoutChg>
        <pc:sldLayoutChg chg="add del mod replId">
          <pc:chgData name="Shawna Mutton" userId="S::smutton@uwhh.ca::2d485849-9454-46db-9626-238da566918a" providerId="AD" clId="Web-{FAD0E592-4CF1-8073-6CE9-76FCCA7B25C8}" dt="2023-11-07T18:37:59.667" v="145"/>
          <pc:sldLayoutMkLst>
            <pc:docMk/>
            <pc:sldMasterMk cId="903361904" sldId="2147483660"/>
            <pc:sldLayoutMk cId="3099416389" sldId="2147483669"/>
          </pc:sldLayoutMkLst>
        </pc:sldLayoutChg>
        <pc:sldLayoutChg chg="add del mod replId">
          <pc:chgData name="Shawna Mutton" userId="S::smutton@uwhh.ca::2d485849-9454-46db-9626-238da566918a" providerId="AD" clId="Web-{FAD0E592-4CF1-8073-6CE9-76FCCA7B25C8}" dt="2023-11-07T18:37:59.667" v="145"/>
          <pc:sldLayoutMkLst>
            <pc:docMk/>
            <pc:sldMasterMk cId="903361904" sldId="2147483660"/>
            <pc:sldLayoutMk cId="2302502314" sldId="2147483670"/>
          </pc:sldLayoutMkLst>
        </pc:sldLayoutChg>
        <pc:sldLayoutChg chg="add del mod replId">
          <pc:chgData name="Shawna Mutton" userId="S::smutton@uwhh.ca::2d485849-9454-46db-9626-238da566918a" providerId="AD" clId="Web-{FAD0E592-4CF1-8073-6CE9-76FCCA7B25C8}" dt="2023-11-07T18:37:59.667" v="145"/>
          <pc:sldLayoutMkLst>
            <pc:docMk/>
            <pc:sldMasterMk cId="903361904" sldId="2147483660"/>
            <pc:sldLayoutMk cId="999395450" sldId="2147483671"/>
          </pc:sldLayoutMkLst>
        </pc:sldLayoutChg>
      </pc:sldMasterChg>
      <pc:sldMasterChg chg="add del addSldLayout delSldLayout modSldLayout">
        <pc:chgData name="Shawna Mutton" userId="S::smutton@uwhh.ca::2d485849-9454-46db-9626-238da566918a" providerId="AD" clId="Web-{FAD0E592-4CF1-8073-6CE9-76FCCA7B25C8}" dt="2023-11-07T18:38:53.231" v="148"/>
        <pc:sldMasterMkLst>
          <pc:docMk/>
          <pc:sldMasterMk cId="1746088702" sldId="2147483660"/>
        </pc:sldMasterMkLst>
        <pc:sldLayoutChg chg="add del mod replId">
          <pc:chgData name="Shawna Mutton" userId="S::smutton@uwhh.ca::2d485849-9454-46db-9626-238da566918a" providerId="AD" clId="Web-{FAD0E592-4CF1-8073-6CE9-76FCCA7B25C8}" dt="2023-11-07T18:38:53.231" v="148"/>
          <pc:sldLayoutMkLst>
            <pc:docMk/>
            <pc:sldMasterMk cId="1746088702" sldId="2147483660"/>
            <pc:sldLayoutMk cId="515751929" sldId="2147483661"/>
          </pc:sldLayoutMkLst>
        </pc:sldLayoutChg>
        <pc:sldLayoutChg chg="add del mod replId">
          <pc:chgData name="Shawna Mutton" userId="S::smutton@uwhh.ca::2d485849-9454-46db-9626-238da566918a" providerId="AD" clId="Web-{FAD0E592-4CF1-8073-6CE9-76FCCA7B25C8}" dt="2023-11-07T18:38:53.231" v="148"/>
          <pc:sldLayoutMkLst>
            <pc:docMk/>
            <pc:sldMasterMk cId="1746088702" sldId="2147483660"/>
            <pc:sldLayoutMk cId="3666360091" sldId="2147483662"/>
          </pc:sldLayoutMkLst>
        </pc:sldLayoutChg>
        <pc:sldLayoutChg chg="add del mod replId">
          <pc:chgData name="Shawna Mutton" userId="S::smutton@uwhh.ca::2d485849-9454-46db-9626-238da566918a" providerId="AD" clId="Web-{FAD0E592-4CF1-8073-6CE9-76FCCA7B25C8}" dt="2023-11-07T18:38:53.231" v="148"/>
          <pc:sldLayoutMkLst>
            <pc:docMk/>
            <pc:sldMasterMk cId="1746088702" sldId="2147483660"/>
            <pc:sldLayoutMk cId="1754421296" sldId="2147483663"/>
          </pc:sldLayoutMkLst>
        </pc:sldLayoutChg>
        <pc:sldLayoutChg chg="add del mod replId">
          <pc:chgData name="Shawna Mutton" userId="S::smutton@uwhh.ca::2d485849-9454-46db-9626-238da566918a" providerId="AD" clId="Web-{FAD0E592-4CF1-8073-6CE9-76FCCA7B25C8}" dt="2023-11-07T18:38:53.231" v="148"/>
          <pc:sldLayoutMkLst>
            <pc:docMk/>
            <pc:sldMasterMk cId="1746088702" sldId="2147483660"/>
            <pc:sldLayoutMk cId="2631782893" sldId="2147483664"/>
          </pc:sldLayoutMkLst>
        </pc:sldLayoutChg>
        <pc:sldLayoutChg chg="add del mod replId">
          <pc:chgData name="Shawna Mutton" userId="S::smutton@uwhh.ca::2d485849-9454-46db-9626-238da566918a" providerId="AD" clId="Web-{FAD0E592-4CF1-8073-6CE9-76FCCA7B25C8}" dt="2023-11-07T18:38:53.231" v="148"/>
          <pc:sldLayoutMkLst>
            <pc:docMk/>
            <pc:sldMasterMk cId="1746088702" sldId="2147483660"/>
            <pc:sldLayoutMk cId="1275254723" sldId="2147483665"/>
          </pc:sldLayoutMkLst>
        </pc:sldLayoutChg>
        <pc:sldLayoutChg chg="add del mod replId">
          <pc:chgData name="Shawna Mutton" userId="S::smutton@uwhh.ca::2d485849-9454-46db-9626-238da566918a" providerId="AD" clId="Web-{FAD0E592-4CF1-8073-6CE9-76FCCA7B25C8}" dt="2023-11-07T18:38:53.231" v="148"/>
          <pc:sldLayoutMkLst>
            <pc:docMk/>
            <pc:sldMasterMk cId="1746088702" sldId="2147483660"/>
            <pc:sldLayoutMk cId="3126694438" sldId="2147483666"/>
          </pc:sldLayoutMkLst>
        </pc:sldLayoutChg>
        <pc:sldLayoutChg chg="add del mod replId">
          <pc:chgData name="Shawna Mutton" userId="S::smutton@uwhh.ca::2d485849-9454-46db-9626-238da566918a" providerId="AD" clId="Web-{FAD0E592-4CF1-8073-6CE9-76FCCA7B25C8}" dt="2023-11-07T18:38:53.231" v="148"/>
          <pc:sldLayoutMkLst>
            <pc:docMk/>
            <pc:sldMasterMk cId="1746088702" sldId="2147483660"/>
            <pc:sldLayoutMk cId="3490040018" sldId="2147483667"/>
          </pc:sldLayoutMkLst>
        </pc:sldLayoutChg>
        <pc:sldLayoutChg chg="add del mod replId">
          <pc:chgData name="Shawna Mutton" userId="S::smutton@uwhh.ca::2d485849-9454-46db-9626-238da566918a" providerId="AD" clId="Web-{FAD0E592-4CF1-8073-6CE9-76FCCA7B25C8}" dt="2023-11-07T18:38:53.231" v="148"/>
          <pc:sldLayoutMkLst>
            <pc:docMk/>
            <pc:sldMasterMk cId="1746088702" sldId="2147483660"/>
            <pc:sldLayoutMk cId="576276218" sldId="2147483668"/>
          </pc:sldLayoutMkLst>
        </pc:sldLayoutChg>
        <pc:sldLayoutChg chg="add del mod replId">
          <pc:chgData name="Shawna Mutton" userId="S::smutton@uwhh.ca::2d485849-9454-46db-9626-238da566918a" providerId="AD" clId="Web-{FAD0E592-4CF1-8073-6CE9-76FCCA7B25C8}" dt="2023-11-07T18:38:53.231" v="148"/>
          <pc:sldLayoutMkLst>
            <pc:docMk/>
            <pc:sldMasterMk cId="1746088702" sldId="2147483660"/>
            <pc:sldLayoutMk cId="82172599" sldId="2147483669"/>
          </pc:sldLayoutMkLst>
        </pc:sldLayoutChg>
        <pc:sldLayoutChg chg="add del mod replId">
          <pc:chgData name="Shawna Mutton" userId="S::smutton@uwhh.ca::2d485849-9454-46db-9626-238da566918a" providerId="AD" clId="Web-{FAD0E592-4CF1-8073-6CE9-76FCCA7B25C8}" dt="2023-11-07T18:38:53.231" v="148"/>
          <pc:sldLayoutMkLst>
            <pc:docMk/>
            <pc:sldMasterMk cId="1746088702" sldId="2147483660"/>
            <pc:sldLayoutMk cId="502034789" sldId="2147483670"/>
          </pc:sldLayoutMkLst>
        </pc:sldLayoutChg>
        <pc:sldLayoutChg chg="add del mod replId">
          <pc:chgData name="Shawna Mutton" userId="S::smutton@uwhh.ca::2d485849-9454-46db-9626-238da566918a" providerId="AD" clId="Web-{FAD0E592-4CF1-8073-6CE9-76FCCA7B25C8}" dt="2023-11-07T18:38:53.231" v="148"/>
          <pc:sldLayoutMkLst>
            <pc:docMk/>
            <pc:sldMasterMk cId="1746088702" sldId="2147483660"/>
            <pc:sldLayoutMk cId="3621705850" sldId="2147483671"/>
          </pc:sldLayoutMkLst>
        </pc:sldLayoutChg>
      </pc:sldMasterChg>
      <pc:sldMasterChg chg="add del addSldLayout delSldLayout modSldLayout">
        <pc:chgData name="Shawna Mutton" userId="S::smutton@uwhh.ca::2d485849-9454-46db-9626-238da566918a" providerId="AD" clId="Web-{FAD0E592-4CF1-8073-6CE9-76FCCA7B25C8}" dt="2023-11-07T18:37:55.620" v="144"/>
        <pc:sldMasterMkLst>
          <pc:docMk/>
          <pc:sldMasterMk cId="1135799133" sldId="2147483672"/>
        </pc:sldMasterMkLst>
        <pc:sldLayoutChg chg="add del mod replId">
          <pc:chgData name="Shawna Mutton" userId="S::smutton@uwhh.ca::2d485849-9454-46db-9626-238da566918a" providerId="AD" clId="Web-{FAD0E592-4CF1-8073-6CE9-76FCCA7B25C8}" dt="2023-11-07T18:37:55.620" v="144"/>
          <pc:sldLayoutMkLst>
            <pc:docMk/>
            <pc:sldMasterMk cId="1135799133" sldId="2147483672"/>
            <pc:sldLayoutMk cId="1962388333" sldId="2147483673"/>
          </pc:sldLayoutMkLst>
        </pc:sldLayoutChg>
        <pc:sldLayoutChg chg="add del mod replId">
          <pc:chgData name="Shawna Mutton" userId="S::smutton@uwhh.ca::2d485849-9454-46db-9626-238da566918a" providerId="AD" clId="Web-{FAD0E592-4CF1-8073-6CE9-76FCCA7B25C8}" dt="2023-11-07T18:37:55.620" v="144"/>
          <pc:sldLayoutMkLst>
            <pc:docMk/>
            <pc:sldMasterMk cId="1135799133" sldId="2147483672"/>
            <pc:sldLayoutMk cId="2954965795" sldId="2147483674"/>
          </pc:sldLayoutMkLst>
        </pc:sldLayoutChg>
        <pc:sldLayoutChg chg="add del mod replId">
          <pc:chgData name="Shawna Mutton" userId="S::smutton@uwhh.ca::2d485849-9454-46db-9626-238da566918a" providerId="AD" clId="Web-{FAD0E592-4CF1-8073-6CE9-76FCCA7B25C8}" dt="2023-11-07T18:37:55.620" v="144"/>
          <pc:sldLayoutMkLst>
            <pc:docMk/>
            <pc:sldMasterMk cId="1135799133" sldId="2147483672"/>
            <pc:sldLayoutMk cId="65850623" sldId="2147483675"/>
          </pc:sldLayoutMkLst>
        </pc:sldLayoutChg>
        <pc:sldLayoutChg chg="add del mod replId">
          <pc:chgData name="Shawna Mutton" userId="S::smutton@uwhh.ca::2d485849-9454-46db-9626-238da566918a" providerId="AD" clId="Web-{FAD0E592-4CF1-8073-6CE9-76FCCA7B25C8}" dt="2023-11-07T18:37:55.620" v="144"/>
          <pc:sldLayoutMkLst>
            <pc:docMk/>
            <pc:sldMasterMk cId="1135799133" sldId="2147483672"/>
            <pc:sldLayoutMk cId="2073316027" sldId="2147483676"/>
          </pc:sldLayoutMkLst>
        </pc:sldLayoutChg>
        <pc:sldLayoutChg chg="add del mod replId">
          <pc:chgData name="Shawna Mutton" userId="S::smutton@uwhh.ca::2d485849-9454-46db-9626-238da566918a" providerId="AD" clId="Web-{FAD0E592-4CF1-8073-6CE9-76FCCA7B25C8}" dt="2023-11-07T18:37:55.620" v="144"/>
          <pc:sldLayoutMkLst>
            <pc:docMk/>
            <pc:sldMasterMk cId="1135799133" sldId="2147483672"/>
            <pc:sldLayoutMk cId="3656654903" sldId="2147483677"/>
          </pc:sldLayoutMkLst>
        </pc:sldLayoutChg>
        <pc:sldLayoutChg chg="add del mod replId">
          <pc:chgData name="Shawna Mutton" userId="S::smutton@uwhh.ca::2d485849-9454-46db-9626-238da566918a" providerId="AD" clId="Web-{FAD0E592-4CF1-8073-6CE9-76FCCA7B25C8}" dt="2023-11-07T18:37:55.620" v="144"/>
          <pc:sldLayoutMkLst>
            <pc:docMk/>
            <pc:sldMasterMk cId="1135799133" sldId="2147483672"/>
            <pc:sldLayoutMk cId="1919809865" sldId="2147483678"/>
          </pc:sldLayoutMkLst>
        </pc:sldLayoutChg>
        <pc:sldLayoutChg chg="add del mod replId">
          <pc:chgData name="Shawna Mutton" userId="S::smutton@uwhh.ca::2d485849-9454-46db-9626-238da566918a" providerId="AD" clId="Web-{FAD0E592-4CF1-8073-6CE9-76FCCA7B25C8}" dt="2023-11-07T18:37:55.620" v="144"/>
          <pc:sldLayoutMkLst>
            <pc:docMk/>
            <pc:sldMasterMk cId="1135799133" sldId="2147483672"/>
            <pc:sldLayoutMk cId="3204870823" sldId="2147483679"/>
          </pc:sldLayoutMkLst>
        </pc:sldLayoutChg>
        <pc:sldLayoutChg chg="add del mod replId">
          <pc:chgData name="Shawna Mutton" userId="S::smutton@uwhh.ca::2d485849-9454-46db-9626-238da566918a" providerId="AD" clId="Web-{FAD0E592-4CF1-8073-6CE9-76FCCA7B25C8}" dt="2023-11-07T18:37:55.620" v="144"/>
          <pc:sldLayoutMkLst>
            <pc:docMk/>
            <pc:sldMasterMk cId="1135799133" sldId="2147483672"/>
            <pc:sldLayoutMk cId="2298270291" sldId="2147483680"/>
          </pc:sldLayoutMkLst>
        </pc:sldLayoutChg>
        <pc:sldLayoutChg chg="add del mod replId">
          <pc:chgData name="Shawna Mutton" userId="S::smutton@uwhh.ca::2d485849-9454-46db-9626-238da566918a" providerId="AD" clId="Web-{FAD0E592-4CF1-8073-6CE9-76FCCA7B25C8}" dt="2023-11-07T18:37:55.620" v="144"/>
          <pc:sldLayoutMkLst>
            <pc:docMk/>
            <pc:sldMasterMk cId="1135799133" sldId="2147483672"/>
            <pc:sldLayoutMk cId="3216371159" sldId="2147483681"/>
          </pc:sldLayoutMkLst>
        </pc:sldLayoutChg>
        <pc:sldLayoutChg chg="add del mod replId">
          <pc:chgData name="Shawna Mutton" userId="S::smutton@uwhh.ca::2d485849-9454-46db-9626-238da566918a" providerId="AD" clId="Web-{FAD0E592-4CF1-8073-6CE9-76FCCA7B25C8}" dt="2023-11-07T18:37:55.620" v="144"/>
          <pc:sldLayoutMkLst>
            <pc:docMk/>
            <pc:sldMasterMk cId="1135799133" sldId="2147483672"/>
            <pc:sldLayoutMk cId="3918989664" sldId="2147483682"/>
          </pc:sldLayoutMkLst>
        </pc:sldLayoutChg>
        <pc:sldLayoutChg chg="add del mod replId">
          <pc:chgData name="Shawna Mutton" userId="S::smutton@uwhh.ca::2d485849-9454-46db-9626-238da566918a" providerId="AD" clId="Web-{FAD0E592-4CF1-8073-6CE9-76FCCA7B25C8}" dt="2023-11-07T18:37:55.620" v="144"/>
          <pc:sldLayoutMkLst>
            <pc:docMk/>
            <pc:sldMasterMk cId="1135799133" sldId="2147483672"/>
            <pc:sldLayoutMk cId="3536637070" sldId="2147483683"/>
          </pc:sldLayoutMkLst>
        </pc:sldLayoutChg>
      </pc:sldMasterChg>
    </pc:docChg>
  </pc:docChgLst>
  <pc:docChgLst>
    <pc:chgData clId="Web-{04D970F6-7BFC-4D4C-6613-8C91A0DF5D13}"/>
    <pc:docChg chg="modSld">
      <pc:chgData name="" userId="" providerId="" clId="Web-{04D970F6-7BFC-4D4C-6613-8C91A0DF5D13}" dt="2024-05-15T17:00:09.662" v="2" actId="20577"/>
      <pc:docMkLst>
        <pc:docMk/>
      </pc:docMkLst>
      <pc:sldChg chg="modSp">
        <pc:chgData name="" userId="" providerId="" clId="Web-{04D970F6-7BFC-4D4C-6613-8C91A0DF5D13}" dt="2024-05-15T17:00:09.662" v="2" actId="20577"/>
        <pc:sldMkLst>
          <pc:docMk/>
          <pc:sldMk cId="4153559805" sldId="269"/>
        </pc:sldMkLst>
        <pc:spChg chg="mod">
          <ac:chgData name="" userId="" providerId="" clId="Web-{04D970F6-7BFC-4D4C-6613-8C91A0DF5D13}" dt="2024-05-15T17:00:09.662" v="2" actId="20577"/>
          <ac:spMkLst>
            <pc:docMk/>
            <pc:sldMk cId="4153559805" sldId="269"/>
            <ac:spMk id="3" creationId="{40985F72-4FCF-C08C-36FD-D23151424F18}"/>
          </ac:spMkLst>
        </pc:spChg>
      </pc:sldChg>
    </pc:docChg>
  </pc:docChgLst>
  <pc:docChgLst>
    <pc:chgData name="Shawna Mutton" userId="S::smutton@uwhh.ca::2d485849-9454-46db-9626-238da566918a" providerId="AD" clId="Web-{2441AC23-C8C5-35C0-132B-0D3ED92FD1CE}"/>
    <pc:docChg chg="addSld delSld modSld sldOrd">
      <pc:chgData name="Shawna Mutton" userId="S::smutton@uwhh.ca::2d485849-9454-46db-9626-238da566918a" providerId="AD" clId="Web-{2441AC23-C8C5-35C0-132B-0D3ED92FD1CE}" dt="2023-11-07T23:09:31.413" v="420" actId="1076"/>
      <pc:docMkLst>
        <pc:docMk/>
      </pc:docMkLst>
      <pc:sldChg chg="modNotes">
        <pc:chgData name="Shawna Mutton" userId="S::smutton@uwhh.ca::2d485849-9454-46db-9626-238da566918a" providerId="AD" clId="Web-{2441AC23-C8C5-35C0-132B-0D3ED92FD1CE}" dt="2023-11-07T22:45:31.717" v="127"/>
        <pc:sldMkLst>
          <pc:docMk/>
          <pc:sldMk cId="2862711047" sldId="259"/>
        </pc:sldMkLst>
      </pc:sldChg>
      <pc:sldChg chg="modNotes">
        <pc:chgData name="Shawna Mutton" userId="S::smutton@uwhh.ca::2d485849-9454-46db-9626-238da566918a" providerId="AD" clId="Web-{2441AC23-C8C5-35C0-132B-0D3ED92FD1CE}" dt="2023-11-07T22:47:40.019" v="249"/>
        <pc:sldMkLst>
          <pc:docMk/>
          <pc:sldMk cId="214599730" sldId="262"/>
        </pc:sldMkLst>
      </pc:sldChg>
      <pc:sldChg chg="addSp delSp modSp del mod setBg">
        <pc:chgData name="Shawna Mutton" userId="S::smutton@uwhh.ca::2d485849-9454-46db-9626-238da566918a" providerId="AD" clId="Web-{2441AC23-C8C5-35C0-132B-0D3ED92FD1CE}" dt="2023-11-07T22:58:53.654" v="350"/>
        <pc:sldMkLst>
          <pc:docMk/>
          <pc:sldMk cId="325553914" sldId="263"/>
        </pc:sldMkLst>
        <pc:spChg chg="mod">
          <ac:chgData name="Shawna Mutton" userId="S::smutton@uwhh.ca::2d485849-9454-46db-9626-238da566918a" providerId="AD" clId="Web-{2441AC23-C8C5-35C0-132B-0D3ED92FD1CE}" dt="2023-11-07T22:47:18.471" v="169"/>
          <ac:spMkLst>
            <pc:docMk/>
            <pc:sldMk cId="325553914" sldId="263"/>
            <ac:spMk id="30" creationId="{934900E6-B949-1819-76E3-17DFCB1B9170}"/>
          </ac:spMkLst>
        </pc:spChg>
        <pc:spChg chg="add del">
          <ac:chgData name="Shawna Mutton" userId="S::smutton@uwhh.ca::2d485849-9454-46db-9626-238da566918a" providerId="AD" clId="Web-{2441AC23-C8C5-35C0-132B-0D3ED92FD1CE}" dt="2023-11-07T22:47:18.471" v="169"/>
          <ac:spMkLst>
            <pc:docMk/>
            <pc:sldMk cId="325553914" sldId="263"/>
            <ac:spMk id="1620" creationId="{86FF76B9-219D-4469-AF87-0236D29032F1}"/>
          </ac:spMkLst>
        </pc:spChg>
        <pc:spChg chg="add del">
          <ac:chgData name="Shawna Mutton" userId="S::smutton@uwhh.ca::2d485849-9454-46db-9626-238da566918a" providerId="AD" clId="Web-{2441AC23-C8C5-35C0-132B-0D3ED92FD1CE}" dt="2023-11-07T22:47:18.471" v="169"/>
          <ac:spMkLst>
            <pc:docMk/>
            <pc:sldMk cId="325553914" sldId="263"/>
            <ac:spMk id="1626" creationId="{2E80C965-DB6D-4F81-9E9E-B027384D0BD6}"/>
          </ac:spMkLst>
        </pc:spChg>
        <pc:spChg chg="add del">
          <ac:chgData name="Shawna Mutton" userId="S::smutton@uwhh.ca::2d485849-9454-46db-9626-238da566918a" providerId="AD" clId="Web-{2441AC23-C8C5-35C0-132B-0D3ED92FD1CE}" dt="2023-11-07T22:47:18.471" v="169"/>
          <ac:spMkLst>
            <pc:docMk/>
            <pc:sldMk cId="325553914" sldId="263"/>
            <ac:spMk id="1628" creationId="{633C5E46-DAC5-4661-9C87-22B08E2A512F}"/>
          </ac:spMkLst>
        </pc:spChg>
        <pc:grpChg chg="add del">
          <ac:chgData name="Shawna Mutton" userId="S::smutton@uwhh.ca::2d485849-9454-46db-9626-238da566918a" providerId="AD" clId="Web-{2441AC23-C8C5-35C0-132B-0D3ED92FD1CE}" dt="2023-11-07T22:47:18.471" v="169"/>
          <ac:grpSpMkLst>
            <pc:docMk/>
            <pc:sldMk cId="325553914" sldId="263"/>
            <ac:grpSpMk id="1622" creationId="{DB88BD78-87E1-424D-B479-C37D8E41B12E}"/>
          </ac:grpSpMkLst>
        </pc:grpChg>
        <pc:graphicFrameChg chg="mod">
          <ac:chgData name="Shawna Mutton" userId="S::smutton@uwhh.ca::2d485849-9454-46db-9626-238da566918a" providerId="AD" clId="Web-{2441AC23-C8C5-35C0-132B-0D3ED92FD1CE}" dt="2023-11-07T22:47:18.471" v="169"/>
          <ac:graphicFrameMkLst>
            <pc:docMk/>
            <pc:sldMk cId="325553914" sldId="263"/>
            <ac:graphicFrameMk id="3" creationId="{FE9989B1-3795-7974-E226-B9E471ACBBF0}"/>
          </ac:graphicFrameMkLst>
        </pc:graphicFrameChg>
        <pc:graphicFrameChg chg="mod modGraphic">
          <ac:chgData name="Shawna Mutton" userId="S::smutton@uwhh.ca::2d485849-9454-46db-9626-238da566918a" providerId="AD" clId="Web-{2441AC23-C8C5-35C0-132B-0D3ED92FD1CE}" dt="2023-11-07T22:47:36.706" v="171"/>
          <ac:graphicFrameMkLst>
            <pc:docMk/>
            <pc:sldMk cId="325553914" sldId="263"/>
            <ac:graphicFrameMk id="1615" creationId="{995ACA22-639F-78C4-1004-D458496AFF8F}"/>
          </ac:graphicFrameMkLst>
        </pc:graphicFrameChg>
      </pc:sldChg>
      <pc:sldChg chg="modSp modNotes">
        <pc:chgData name="Shawna Mutton" userId="S::smutton@uwhh.ca::2d485849-9454-46db-9626-238da566918a" providerId="AD" clId="Web-{2441AC23-C8C5-35C0-132B-0D3ED92FD1CE}" dt="2023-11-07T23:07:18.673" v="404"/>
        <pc:sldMkLst>
          <pc:docMk/>
          <pc:sldMk cId="3420513335" sldId="264"/>
        </pc:sldMkLst>
        <pc:spChg chg="mod">
          <ac:chgData name="Shawna Mutton" userId="S::smutton@uwhh.ca::2d485849-9454-46db-9626-238da566918a" providerId="AD" clId="Web-{2441AC23-C8C5-35C0-132B-0D3ED92FD1CE}" dt="2023-11-07T23:06:52.516" v="400" actId="14100"/>
          <ac:spMkLst>
            <pc:docMk/>
            <pc:sldMk cId="3420513335" sldId="264"/>
            <ac:spMk id="8" creationId="{80811C2F-C5D3-7CE0-F19B-26E5F5CDEC04}"/>
          </ac:spMkLst>
        </pc:spChg>
      </pc:sldChg>
      <pc:sldChg chg="addSp delSp modSp modNotes">
        <pc:chgData name="Shawna Mutton" userId="S::smutton@uwhh.ca::2d485849-9454-46db-9626-238da566918a" providerId="AD" clId="Web-{2441AC23-C8C5-35C0-132B-0D3ED92FD1CE}" dt="2023-11-07T23:05:38.560" v="390" actId="1076"/>
        <pc:sldMkLst>
          <pc:docMk/>
          <pc:sldMk cId="857439434" sldId="267"/>
        </pc:sldMkLst>
        <pc:spChg chg="add mod">
          <ac:chgData name="Shawna Mutton" userId="S::smutton@uwhh.ca::2d485849-9454-46db-9626-238da566918a" providerId="AD" clId="Web-{2441AC23-C8C5-35C0-132B-0D3ED92FD1CE}" dt="2023-11-07T23:05:25.294" v="387" actId="20577"/>
          <ac:spMkLst>
            <pc:docMk/>
            <pc:sldMk cId="857439434" sldId="267"/>
            <ac:spMk id="4" creationId="{8DDBAC9E-8628-D88F-DE7D-A128BEF34633}"/>
          </ac:spMkLst>
        </pc:spChg>
        <pc:picChg chg="del">
          <ac:chgData name="Shawna Mutton" userId="S::smutton@uwhh.ca::2d485849-9454-46db-9626-238da566918a" providerId="AD" clId="Web-{2441AC23-C8C5-35C0-132B-0D3ED92FD1CE}" dt="2023-11-07T23:05:27.653" v="388"/>
          <ac:picMkLst>
            <pc:docMk/>
            <pc:sldMk cId="857439434" sldId="267"/>
            <ac:picMk id="10" creationId="{E65F55B3-FB4F-432E-4F9C-F39EB7537A19}"/>
          </ac:picMkLst>
        </pc:picChg>
        <pc:picChg chg="del mod">
          <ac:chgData name="Shawna Mutton" userId="S::smutton@uwhh.ca::2d485849-9454-46db-9626-238da566918a" providerId="AD" clId="Web-{2441AC23-C8C5-35C0-132B-0D3ED92FD1CE}" dt="2023-11-07T23:04:49.386" v="372"/>
          <ac:picMkLst>
            <pc:docMk/>
            <pc:sldMk cId="857439434" sldId="267"/>
            <ac:picMk id="11" creationId="{0F27BD2D-6ED1-F780-01E3-C1C398F635E9}"/>
          </ac:picMkLst>
        </pc:picChg>
        <pc:picChg chg="mod">
          <ac:chgData name="Shawna Mutton" userId="S::smutton@uwhh.ca::2d485849-9454-46db-9626-238da566918a" providerId="AD" clId="Web-{2441AC23-C8C5-35C0-132B-0D3ED92FD1CE}" dt="2023-11-07T23:05:38.560" v="390" actId="1076"/>
          <ac:picMkLst>
            <pc:docMk/>
            <pc:sldMk cId="857439434" sldId="267"/>
            <ac:picMk id="12" creationId="{3676961F-CE05-FC34-3830-84854BC54823}"/>
          </ac:picMkLst>
        </pc:picChg>
      </pc:sldChg>
      <pc:sldChg chg="addSp delSp modSp modNotes">
        <pc:chgData name="Shawna Mutton" userId="S::smutton@uwhh.ca::2d485849-9454-46db-9626-238da566918a" providerId="AD" clId="Web-{2441AC23-C8C5-35C0-132B-0D3ED92FD1CE}" dt="2023-11-07T22:45:09.044" v="97"/>
        <pc:sldMkLst>
          <pc:docMk/>
          <pc:sldMk cId="3514920949" sldId="268"/>
        </pc:sldMkLst>
        <pc:spChg chg="add del mod">
          <ac:chgData name="Shawna Mutton" userId="S::smutton@uwhh.ca::2d485849-9454-46db-9626-238da566918a" providerId="AD" clId="Web-{2441AC23-C8C5-35C0-132B-0D3ED92FD1CE}" dt="2023-11-07T22:45:02.951" v="95"/>
          <ac:spMkLst>
            <pc:docMk/>
            <pc:sldMk cId="3514920949" sldId="268"/>
            <ac:spMk id="2" creationId="{5BECFBAD-F049-D500-0C4A-5E47035CDEF8}"/>
          </ac:spMkLst>
        </pc:spChg>
      </pc:sldChg>
      <pc:sldChg chg="modNotes">
        <pc:chgData name="Shawna Mutton" userId="S::smutton@uwhh.ca::2d485849-9454-46db-9626-238da566918a" providerId="AD" clId="Web-{2441AC23-C8C5-35C0-132B-0D3ED92FD1CE}" dt="2023-11-07T22:38:01.059" v="0"/>
        <pc:sldMkLst>
          <pc:docMk/>
          <pc:sldMk cId="4153559805" sldId="269"/>
        </pc:sldMkLst>
      </pc:sldChg>
      <pc:sldChg chg="modNotes">
        <pc:chgData name="Shawna Mutton" userId="S::smutton@uwhh.ca::2d485849-9454-46db-9626-238da566918a" providerId="AD" clId="Web-{2441AC23-C8C5-35C0-132B-0D3ED92FD1CE}" dt="2023-11-07T22:38:37.857" v="20"/>
        <pc:sldMkLst>
          <pc:docMk/>
          <pc:sldMk cId="4192243149" sldId="270"/>
        </pc:sldMkLst>
      </pc:sldChg>
      <pc:sldChg chg="ord modNotes">
        <pc:chgData name="Shawna Mutton" userId="S::smutton@uwhh.ca::2d485849-9454-46db-9626-238da566918a" providerId="AD" clId="Web-{2441AC23-C8C5-35C0-132B-0D3ED92FD1CE}" dt="2023-11-07T22:40:27.377" v="40"/>
        <pc:sldMkLst>
          <pc:docMk/>
          <pc:sldMk cId="4108559460" sldId="271"/>
        </pc:sldMkLst>
      </pc:sldChg>
      <pc:sldChg chg="modNotes">
        <pc:chgData name="Shawna Mutton" userId="S::smutton@uwhh.ca::2d485849-9454-46db-9626-238da566918a" providerId="AD" clId="Web-{2441AC23-C8C5-35C0-132B-0D3ED92FD1CE}" dt="2023-11-07T22:40:40.596" v="41"/>
        <pc:sldMkLst>
          <pc:docMk/>
          <pc:sldMk cId="3522908154" sldId="272"/>
        </pc:sldMkLst>
      </pc:sldChg>
      <pc:sldChg chg="modNotes">
        <pc:chgData name="Shawna Mutton" userId="S::smutton@uwhh.ca::2d485849-9454-46db-9626-238da566918a" providerId="AD" clId="Web-{2441AC23-C8C5-35C0-132B-0D3ED92FD1CE}" dt="2023-11-07T22:45:45.031" v="128"/>
        <pc:sldMkLst>
          <pc:docMk/>
          <pc:sldMk cId="308212614" sldId="273"/>
        </pc:sldMkLst>
      </pc:sldChg>
      <pc:sldChg chg="modSp">
        <pc:chgData name="Shawna Mutton" userId="S::smutton@uwhh.ca::2d485849-9454-46db-9626-238da566918a" providerId="AD" clId="Web-{2441AC23-C8C5-35C0-132B-0D3ED92FD1CE}" dt="2023-11-07T22:54:53.848" v="303" actId="20577"/>
        <pc:sldMkLst>
          <pc:docMk/>
          <pc:sldMk cId="4086320135" sldId="274"/>
        </pc:sldMkLst>
        <pc:spChg chg="mod">
          <ac:chgData name="Shawna Mutton" userId="S::smutton@uwhh.ca::2d485849-9454-46db-9626-238da566918a" providerId="AD" clId="Web-{2441AC23-C8C5-35C0-132B-0D3ED92FD1CE}" dt="2023-11-07T22:54:53.848" v="303" actId="20577"/>
          <ac:spMkLst>
            <pc:docMk/>
            <pc:sldMk cId="4086320135" sldId="274"/>
            <ac:spMk id="9" creationId="{00000000-0000-0000-0000-000000000000}"/>
          </ac:spMkLst>
        </pc:spChg>
      </pc:sldChg>
      <pc:sldChg chg="modSp">
        <pc:chgData name="Shawna Mutton" userId="S::smutton@uwhh.ca::2d485849-9454-46db-9626-238da566918a" providerId="AD" clId="Web-{2441AC23-C8C5-35C0-132B-0D3ED92FD1CE}" dt="2023-11-07T23:06:22.530" v="395" actId="20577"/>
        <pc:sldMkLst>
          <pc:docMk/>
          <pc:sldMk cId="1560735182" sldId="275"/>
        </pc:sldMkLst>
        <pc:spChg chg="mod">
          <ac:chgData name="Shawna Mutton" userId="S::smutton@uwhh.ca::2d485849-9454-46db-9626-238da566918a" providerId="AD" clId="Web-{2441AC23-C8C5-35C0-132B-0D3ED92FD1CE}" dt="2023-11-07T23:06:22.530" v="395" actId="20577"/>
          <ac:spMkLst>
            <pc:docMk/>
            <pc:sldMk cId="1560735182" sldId="275"/>
            <ac:spMk id="9" creationId="{00000000-0000-0000-0000-000000000000}"/>
          </ac:spMkLst>
        </pc:spChg>
      </pc:sldChg>
      <pc:sldChg chg="modSp">
        <pc:chgData name="Shawna Mutton" userId="S::smutton@uwhh.ca::2d485849-9454-46db-9626-238da566918a" providerId="AD" clId="Web-{2441AC23-C8C5-35C0-132B-0D3ED92FD1CE}" dt="2023-11-07T23:03:43.134" v="369" actId="20577"/>
        <pc:sldMkLst>
          <pc:docMk/>
          <pc:sldMk cId="2974428636" sldId="276"/>
        </pc:sldMkLst>
        <pc:spChg chg="mod">
          <ac:chgData name="Shawna Mutton" userId="S::smutton@uwhh.ca::2d485849-9454-46db-9626-238da566918a" providerId="AD" clId="Web-{2441AC23-C8C5-35C0-132B-0D3ED92FD1CE}" dt="2023-11-07T23:03:43.134" v="369" actId="20577"/>
          <ac:spMkLst>
            <pc:docMk/>
            <pc:sldMk cId="2974428636" sldId="276"/>
            <ac:spMk id="9" creationId="{00000000-0000-0000-0000-000000000000}"/>
          </ac:spMkLst>
        </pc:spChg>
      </pc:sldChg>
      <pc:sldChg chg="addSp delSp modSp">
        <pc:chgData name="Shawna Mutton" userId="S::smutton@uwhh.ca::2d485849-9454-46db-9626-238da566918a" providerId="AD" clId="Web-{2441AC23-C8C5-35C0-132B-0D3ED92FD1CE}" dt="2023-11-07T23:09:31.413" v="420" actId="1076"/>
        <pc:sldMkLst>
          <pc:docMk/>
          <pc:sldMk cId="2085199141" sldId="277"/>
        </pc:sldMkLst>
        <pc:spChg chg="del mod">
          <ac:chgData name="Shawna Mutton" userId="S::smutton@uwhh.ca::2d485849-9454-46db-9626-238da566918a" providerId="AD" clId="Web-{2441AC23-C8C5-35C0-132B-0D3ED92FD1CE}" dt="2023-11-07T23:08:04.956" v="406"/>
          <ac:spMkLst>
            <pc:docMk/>
            <pc:sldMk cId="2085199141" sldId="277"/>
            <ac:spMk id="4" creationId="{3189A5B7-7C7C-BFDE-5546-E38D8D9A8527}"/>
          </ac:spMkLst>
        </pc:spChg>
        <pc:spChg chg="add del mod">
          <ac:chgData name="Shawna Mutton" userId="S::smutton@uwhh.ca::2d485849-9454-46db-9626-238da566918a" providerId="AD" clId="Web-{2441AC23-C8C5-35C0-132B-0D3ED92FD1CE}" dt="2023-11-07T23:08:11.050" v="407"/>
          <ac:spMkLst>
            <pc:docMk/>
            <pc:sldMk cId="2085199141" sldId="277"/>
            <ac:spMk id="5" creationId="{0297BC51-1338-C8FE-6A2C-3183A06D7E36}"/>
          </ac:spMkLst>
        </pc:spChg>
        <pc:spChg chg="add del mod">
          <ac:chgData name="Shawna Mutton" userId="S::smutton@uwhh.ca::2d485849-9454-46db-9626-238da566918a" providerId="AD" clId="Web-{2441AC23-C8C5-35C0-132B-0D3ED92FD1CE}" dt="2023-11-07T23:08:41.708" v="413"/>
          <ac:spMkLst>
            <pc:docMk/>
            <pc:sldMk cId="2085199141" sldId="277"/>
            <ac:spMk id="10" creationId="{5E1B86A9-81AC-B0D7-1B21-812978F127ED}"/>
          </ac:spMkLst>
        </pc:spChg>
        <pc:spChg chg="add mod">
          <ac:chgData name="Shawna Mutton" userId="S::smutton@uwhh.ca::2d485849-9454-46db-9626-238da566918a" providerId="AD" clId="Web-{2441AC23-C8C5-35C0-132B-0D3ED92FD1CE}" dt="2023-11-07T23:09:20.240" v="418" actId="20577"/>
          <ac:spMkLst>
            <pc:docMk/>
            <pc:sldMk cId="2085199141" sldId="277"/>
            <ac:spMk id="12" creationId="{6321BBD3-A02C-C9B1-8BE8-7C3CD49F1CFA}"/>
          </ac:spMkLst>
        </pc:spChg>
        <pc:spChg chg="del">
          <ac:chgData name="Shawna Mutton" userId="S::smutton@uwhh.ca::2d485849-9454-46db-9626-238da566918a" providerId="AD" clId="Web-{2441AC23-C8C5-35C0-132B-0D3ED92FD1CE}" dt="2023-11-07T23:08:13.878" v="408"/>
          <ac:spMkLst>
            <pc:docMk/>
            <pc:sldMk cId="2085199141" sldId="277"/>
            <ac:spMk id="14" creationId="{A4AC5506-6312-4701-8D3C-40187889A947}"/>
          </ac:spMkLst>
        </pc:spChg>
        <pc:picChg chg="mod">
          <ac:chgData name="Shawna Mutton" userId="S::smutton@uwhh.ca::2d485849-9454-46db-9626-238da566918a" providerId="AD" clId="Web-{2441AC23-C8C5-35C0-132B-0D3ED92FD1CE}" dt="2023-11-07T23:09:31.413" v="420" actId="1076"/>
          <ac:picMkLst>
            <pc:docMk/>
            <pc:sldMk cId="2085199141" sldId="277"/>
            <ac:picMk id="2" creationId="{FD17B62F-6BE7-1C44-BAF5-79B2180108DC}"/>
          </ac:picMkLst>
        </pc:picChg>
        <pc:picChg chg="add">
          <ac:chgData name="Shawna Mutton" userId="S::smutton@uwhh.ca::2d485849-9454-46db-9626-238da566918a" providerId="AD" clId="Web-{2441AC23-C8C5-35C0-132B-0D3ED92FD1CE}" dt="2023-11-07T23:08:24.426" v="409"/>
          <ac:picMkLst>
            <pc:docMk/>
            <pc:sldMk cId="2085199141" sldId="277"/>
            <ac:picMk id="8" creationId="{5BA1106E-72F3-30D9-08BF-6326E5FB3BBC}"/>
          </ac:picMkLst>
        </pc:picChg>
        <pc:picChg chg="add">
          <ac:chgData name="Shawna Mutton" userId="S::smutton@uwhh.ca::2d485849-9454-46db-9626-238da566918a" providerId="AD" clId="Web-{2441AC23-C8C5-35C0-132B-0D3ED92FD1CE}" dt="2023-11-07T23:09:11.677" v="416"/>
          <ac:picMkLst>
            <pc:docMk/>
            <pc:sldMk cId="2085199141" sldId="277"/>
            <ac:picMk id="15" creationId="{1BF3FC5B-E1D5-37F3-3F48-9E92765E4686}"/>
          </ac:picMkLst>
        </pc:picChg>
      </pc:sldChg>
      <pc:sldChg chg="addSp delSp modSp new add del mod setBg modClrScheme setClrOvrMap chgLayout">
        <pc:chgData name="Shawna Mutton" userId="S::smutton@uwhh.ca::2d485849-9454-46db-9626-238da566918a" providerId="AD" clId="Web-{2441AC23-C8C5-35C0-132B-0D3ED92FD1CE}" dt="2023-11-07T22:58:51.747" v="349"/>
        <pc:sldMkLst>
          <pc:docMk/>
          <pc:sldMk cId="2175203054" sldId="278"/>
        </pc:sldMkLst>
        <pc:spChg chg="del mod ord">
          <ac:chgData name="Shawna Mutton" userId="S::smutton@uwhh.ca::2d485849-9454-46db-9626-238da566918a" providerId="AD" clId="Web-{2441AC23-C8C5-35C0-132B-0D3ED92FD1CE}" dt="2023-11-07T22:55:05.145" v="304"/>
          <ac:spMkLst>
            <pc:docMk/>
            <pc:sldMk cId="2175203054" sldId="278"/>
            <ac:spMk id="2" creationId="{4BA01AB7-31E9-4F92-B7A1-8F5F72C0EEEE}"/>
          </ac:spMkLst>
        </pc:spChg>
        <pc:spChg chg="add mod ord">
          <ac:chgData name="Shawna Mutton" userId="S::smutton@uwhh.ca::2d485849-9454-46db-9626-238da566918a" providerId="AD" clId="Web-{2441AC23-C8C5-35C0-132B-0D3ED92FD1CE}" dt="2023-11-07T22:51:44.653" v="298" actId="14100"/>
          <ac:spMkLst>
            <pc:docMk/>
            <pc:sldMk cId="2175203054" sldId="278"/>
            <ac:spMk id="3" creationId="{1B59F072-FA92-1036-DD91-68E68436F3BC}"/>
          </ac:spMkLst>
        </pc:spChg>
        <pc:spChg chg="add mod ord">
          <ac:chgData name="Shawna Mutton" userId="S::smutton@uwhh.ca::2d485849-9454-46db-9626-238da566918a" providerId="AD" clId="Web-{2441AC23-C8C5-35C0-132B-0D3ED92FD1CE}" dt="2023-11-07T22:52:12.873" v="300" actId="20577"/>
          <ac:spMkLst>
            <pc:docMk/>
            <pc:sldMk cId="2175203054" sldId="278"/>
            <ac:spMk id="4" creationId="{6CE863E5-4504-DC44-D7CF-70D0161D994E}"/>
          </ac:spMkLst>
        </pc:spChg>
        <pc:spChg chg="add del mod">
          <ac:chgData name="Shawna Mutton" userId="S::smutton@uwhh.ca::2d485849-9454-46db-9626-238da566918a" providerId="AD" clId="Web-{2441AC23-C8C5-35C0-132B-0D3ED92FD1CE}" dt="2023-11-07T22:55:13.553" v="306"/>
          <ac:spMkLst>
            <pc:docMk/>
            <pc:sldMk cId="2175203054" sldId="278"/>
            <ac:spMk id="6" creationId="{082147C8-ED46-646C-30D6-968059C168EF}"/>
          </ac:spMkLst>
        </pc:spChg>
        <pc:spChg chg="add">
          <ac:chgData name="Shawna Mutton" userId="S::smutton@uwhh.ca::2d485849-9454-46db-9626-238da566918a" providerId="AD" clId="Web-{2441AC23-C8C5-35C0-132B-0D3ED92FD1CE}" dt="2023-11-07T22:50:24.619" v="282"/>
          <ac:spMkLst>
            <pc:docMk/>
            <pc:sldMk cId="2175203054" sldId="278"/>
            <ac:spMk id="9" creationId="{19C052EA-05E2-403D-965E-52D1BFFA24DF}"/>
          </ac:spMkLst>
        </pc:spChg>
        <pc:spChg chg="add">
          <ac:chgData name="Shawna Mutton" userId="S::smutton@uwhh.ca::2d485849-9454-46db-9626-238da566918a" providerId="AD" clId="Web-{2441AC23-C8C5-35C0-132B-0D3ED92FD1CE}" dt="2023-11-07T22:50:24.619" v="282"/>
          <ac:spMkLst>
            <pc:docMk/>
            <pc:sldMk cId="2175203054" sldId="278"/>
            <ac:spMk id="11" creationId="{4C1936B8-2FFB-4F78-8388-B8C282B8A5BC}"/>
          </ac:spMkLst>
        </pc:spChg>
        <pc:spChg chg="add del mod">
          <ac:chgData name="Shawna Mutton" userId="S::smutton@uwhh.ca::2d485849-9454-46db-9626-238da566918a" providerId="AD" clId="Web-{2441AC23-C8C5-35C0-132B-0D3ED92FD1CE}" dt="2023-11-07T22:55:54.209" v="326" actId="20577"/>
          <ac:spMkLst>
            <pc:docMk/>
            <pc:sldMk cId="2175203054" sldId="278"/>
            <ac:spMk id="12" creationId="{EF658076-CFD6-9226-F702-A9B5939CBE1A}"/>
          </ac:spMkLst>
        </pc:spChg>
        <pc:picChg chg="add">
          <ac:chgData name="Shawna Mutton" userId="S::smutton@uwhh.ca::2d485849-9454-46db-9626-238da566918a" providerId="AD" clId="Web-{2441AC23-C8C5-35C0-132B-0D3ED92FD1CE}" dt="2023-11-07T22:55:06.770" v="305"/>
          <ac:picMkLst>
            <pc:docMk/>
            <pc:sldMk cId="2175203054" sldId="278"/>
            <ac:picMk id="8" creationId="{4CFF290B-9A9C-D5C9-E5A1-2606D9462AE4}"/>
          </ac:picMkLst>
        </pc:picChg>
      </pc:sldChg>
      <pc:sldChg chg="addSp delSp modSp add replId">
        <pc:chgData name="Shawna Mutton" userId="S::smutton@uwhh.ca::2d485849-9454-46db-9626-238da566918a" providerId="AD" clId="Web-{2441AC23-C8C5-35C0-132B-0D3ED92FD1CE}" dt="2023-11-07T23:03:09.195" v="365" actId="20577"/>
        <pc:sldMkLst>
          <pc:docMk/>
          <pc:sldMk cId="2267407838" sldId="279"/>
        </pc:sldMkLst>
        <pc:spChg chg="add mod">
          <ac:chgData name="Shawna Mutton" userId="S::smutton@uwhh.ca::2d485849-9454-46db-9626-238da566918a" providerId="AD" clId="Web-{2441AC23-C8C5-35C0-132B-0D3ED92FD1CE}" dt="2023-11-07T23:03:09.195" v="365" actId="20577"/>
          <ac:spMkLst>
            <pc:docMk/>
            <pc:sldMk cId="2267407838" sldId="279"/>
            <ac:spMk id="3" creationId="{C07B4CC1-A9C3-3395-2C94-1465AA451C21}"/>
          </ac:spMkLst>
        </pc:spChg>
        <pc:spChg chg="mod">
          <ac:chgData name="Shawna Mutton" userId="S::smutton@uwhh.ca::2d485849-9454-46db-9626-238da566918a" providerId="AD" clId="Web-{2441AC23-C8C5-35C0-132B-0D3ED92FD1CE}" dt="2023-11-07T22:59:03.592" v="351" actId="20577"/>
          <ac:spMkLst>
            <pc:docMk/>
            <pc:sldMk cId="2267407838" sldId="279"/>
            <ac:spMk id="7" creationId="{00000000-0000-0000-0000-000000000000}"/>
          </ac:spMkLst>
        </pc:spChg>
        <pc:spChg chg="add mod">
          <ac:chgData name="Shawna Mutton" userId="S::smutton@uwhh.ca::2d485849-9454-46db-9626-238da566918a" providerId="AD" clId="Web-{2441AC23-C8C5-35C0-132B-0D3ED92FD1CE}" dt="2023-11-07T23:02:49.819" v="359" actId="1076"/>
          <ac:spMkLst>
            <pc:docMk/>
            <pc:sldMk cId="2267407838" sldId="279"/>
            <ac:spMk id="8" creationId="{ECCB5EE1-9E70-42D5-5CEA-A3FA9830BCA0}"/>
          </ac:spMkLst>
        </pc:spChg>
        <pc:spChg chg="del">
          <ac:chgData name="Shawna Mutton" userId="S::smutton@uwhh.ca::2d485849-9454-46db-9626-238da566918a" providerId="AD" clId="Web-{2441AC23-C8C5-35C0-132B-0D3ED92FD1CE}" dt="2023-11-07T22:57:49.558" v="339"/>
          <ac:spMkLst>
            <pc:docMk/>
            <pc:sldMk cId="2267407838" sldId="279"/>
            <ac:spMk id="9" creationId="{00000000-0000-0000-0000-000000000000}"/>
          </ac:spMkLst>
        </pc:spChg>
      </pc:sldChg>
    </pc:docChg>
  </pc:docChgLst>
  <pc:docChgLst>
    <pc:chgData name="Alecia Tornabene" userId="S::atornabene@uwhh.ca::2b6a611a-af8e-4ec2-95a5-e8f0eb6c05b1" providerId="AD" clId="Web-{B1E2A757-BD9C-79A8-3DE3-99005CB4B307}"/>
    <pc:docChg chg="modSld">
      <pc:chgData name="Alecia Tornabene" userId="S::atornabene@uwhh.ca::2b6a611a-af8e-4ec2-95a5-e8f0eb6c05b1" providerId="AD" clId="Web-{B1E2A757-BD9C-79A8-3DE3-99005CB4B307}" dt="2024-05-21T19:18:32.393" v="152" actId="20577"/>
      <pc:docMkLst>
        <pc:docMk/>
      </pc:docMkLst>
      <pc:sldChg chg="modSp">
        <pc:chgData name="Alecia Tornabene" userId="S::atornabene@uwhh.ca::2b6a611a-af8e-4ec2-95a5-e8f0eb6c05b1" providerId="AD" clId="Web-{B1E2A757-BD9C-79A8-3DE3-99005CB4B307}" dt="2024-05-21T18:07:28.691" v="26" actId="20577"/>
        <pc:sldMkLst>
          <pc:docMk/>
          <pc:sldMk cId="857439434" sldId="267"/>
        </pc:sldMkLst>
        <pc:spChg chg="mod">
          <ac:chgData name="Alecia Tornabene" userId="S::atornabene@uwhh.ca::2b6a611a-af8e-4ec2-95a5-e8f0eb6c05b1" providerId="AD" clId="Web-{B1E2A757-BD9C-79A8-3DE3-99005CB4B307}" dt="2024-05-21T18:07:28.691" v="26" actId="20577"/>
          <ac:spMkLst>
            <pc:docMk/>
            <pc:sldMk cId="857439434" sldId="267"/>
            <ac:spMk id="6" creationId="{858BF34F-D852-D206-CB9E-7DEA3E0BE6A5}"/>
          </ac:spMkLst>
        </pc:spChg>
      </pc:sldChg>
      <pc:sldChg chg="modSp">
        <pc:chgData name="Alecia Tornabene" userId="S::atornabene@uwhh.ca::2b6a611a-af8e-4ec2-95a5-e8f0eb6c05b1" providerId="AD" clId="Web-{B1E2A757-BD9C-79A8-3DE3-99005CB4B307}" dt="2024-05-21T19:18:32.393" v="152" actId="20577"/>
        <pc:sldMkLst>
          <pc:docMk/>
          <pc:sldMk cId="308212614" sldId="273"/>
        </pc:sldMkLst>
        <pc:graphicFrameChg chg="mod modGraphic">
          <ac:chgData name="Alecia Tornabene" userId="S::atornabene@uwhh.ca::2b6a611a-af8e-4ec2-95a5-e8f0eb6c05b1" providerId="AD" clId="Web-{B1E2A757-BD9C-79A8-3DE3-99005CB4B307}" dt="2024-05-21T19:18:32.393" v="152" actId="20577"/>
          <ac:graphicFrameMkLst>
            <pc:docMk/>
            <pc:sldMk cId="308212614" sldId="273"/>
            <ac:graphicFrameMk id="3" creationId="{00000000-0000-0000-0000-000000000000}"/>
          </ac:graphicFrameMkLst>
        </pc:graphicFrameChg>
      </pc:sldChg>
      <pc:sldChg chg="addSp modSp modNotes">
        <pc:chgData name="Alecia Tornabene" userId="S::atornabene@uwhh.ca::2b6a611a-af8e-4ec2-95a5-e8f0eb6c05b1" providerId="AD" clId="Web-{B1E2A757-BD9C-79A8-3DE3-99005CB4B307}" dt="2024-05-21T18:10:47.117" v="102"/>
        <pc:sldMkLst>
          <pc:docMk/>
          <pc:sldMk cId="1560735182" sldId="275"/>
        </pc:sldMkLst>
        <pc:spChg chg="mod">
          <ac:chgData name="Alecia Tornabene" userId="S::atornabene@uwhh.ca::2b6a611a-af8e-4ec2-95a5-e8f0eb6c05b1" providerId="AD" clId="Web-{B1E2A757-BD9C-79A8-3DE3-99005CB4B307}" dt="2024-05-21T18:09:28.943" v="99" actId="20577"/>
          <ac:spMkLst>
            <pc:docMk/>
            <pc:sldMk cId="1560735182" sldId="275"/>
            <ac:spMk id="9" creationId="{00000000-0000-0000-0000-000000000000}"/>
          </ac:spMkLst>
        </pc:spChg>
        <pc:picChg chg="add">
          <ac:chgData name="Alecia Tornabene" userId="S::atornabene@uwhh.ca::2b6a611a-af8e-4ec2-95a5-e8f0eb6c05b1" providerId="AD" clId="Web-{B1E2A757-BD9C-79A8-3DE3-99005CB4B307}" dt="2024-05-21T18:07:13.143" v="21"/>
          <ac:picMkLst>
            <pc:docMk/>
            <pc:sldMk cId="1560735182" sldId="275"/>
            <ac:picMk id="3" creationId="{DEA4C5F6-200E-9630-2473-4CCF95FF13B5}"/>
          </ac:picMkLst>
        </pc:picChg>
      </pc:sldChg>
      <pc:sldChg chg="modSp">
        <pc:chgData name="Alecia Tornabene" userId="S::atornabene@uwhh.ca::2b6a611a-af8e-4ec2-95a5-e8f0eb6c05b1" providerId="AD" clId="Web-{B1E2A757-BD9C-79A8-3DE3-99005CB4B307}" dt="2024-05-21T18:03:53.670" v="19" actId="20577"/>
        <pc:sldMkLst>
          <pc:docMk/>
          <pc:sldMk cId="3783333102" sldId="285"/>
        </pc:sldMkLst>
        <pc:spChg chg="mod">
          <ac:chgData name="Alecia Tornabene" userId="S::atornabene@uwhh.ca::2b6a611a-af8e-4ec2-95a5-e8f0eb6c05b1" providerId="AD" clId="Web-{B1E2A757-BD9C-79A8-3DE3-99005CB4B307}" dt="2024-05-21T18:03:53.670" v="19" actId="20577"/>
          <ac:spMkLst>
            <pc:docMk/>
            <pc:sldMk cId="3783333102" sldId="285"/>
            <ac:spMk id="3" creationId="{3861428B-9773-3817-FD6F-E7E2E8EB16F4}"/>
          </ac:spMkLst>
        </pc:spChg>
      </pc:sldChg>
      <pc:sldChg chg="delSp modSp">
        <pc:chgData name="Alecia Tornabene" userId="S::atornabene@uwhh.ca::2b6a611a-af8e-4ec2-95a5-e8f0eb6c05b1" providerId="AD" clId="Web-{B1E2A757-BD9C-79A8-3DE3-99005CB4B307}" dt="2024-05-21T18:18:51.441" v="143" actId="20577"/>
        <pc:sldMkLst>
          <pc:docMk/>
          <pc:sldMk cId="38234576" sldId="287"/>
        </pc:sldMkLst>
        <pc:spChg chg="del">
          <ac:chgData name="Alecia Tornabene" userId="S::atornabene@uwhh.ca::2b6a611a-af8e-4ec2-95a5-e8f0eb6c05b1" providerId="AD" clId="Web-{B1E2A757-BD9C-79A8-3DE3-99005CB4B307}" dt="2024-05-21T18:14:02.403" v="131"/>
          <ac:spMkLst>
            <pc:docMk/>
            <pc:sldMk cId="38234576" sldId="287"/>
            <ac:spMk id="7" creationId="{00000000-0000-0000-0000-000000000000}"/>
          </ac:spMkLst>
        </pc:spChg>
        <pc:spChg chg="mod">
          <ac:chgData name="Alecia Tornabene" userId="S::atornabene@uwhh.ca::2b6a611a-af8e-4ec2-95a5-e8f0eb6c05b1" providerId="AD" clId="Web-{B1E2A757-BD9C-79A8-3DE3-99005CB4B307}" dt="2024-05-21T18:18:51.441" v="143" actId="20577"/>
          <ac:spMkLst>
            <pc:docMk/>
            <pc:sldMk cId="38234576" sldId="287"/>
            <ac:spMk id="12" creationId="{93EA33C2-74B8-CCFE-0BC5-3452D3237A89}"/>
          </ac:spMkLst>
        </pc:spChg>
        <pc:picChg chg="mod">
          <ac:chgData name="Alecia Tornabene" userId="S::atornabene@uwhh.ca::2b6a611a-af8e-4ec2-95a5-e8f0eb6c05b1" providerId="AD" clId="Web-{B1E2A757-BD9C-79A8-3DE3-99005CB4B307}" dt="2024-05-21T18:16:10.078" v="139" actId="1076"/>
          <ac:picMkLst>
            <pc:docMk/>
            <pc:sldMk cId="38234576" sldId="287"/>
            <ac:picMk id="11" creationId="{5A7B9F57-8308-5F5E-7974-C50FBE93D50A}"/>
          </ac:picMkLst>
        </pc:picChg>
      </pc:sldChg>
    </pc:docChg>
  </pc:docChgLst>
  <pc:docChgLst>
    <pc:chgData name="Jennene Robinson" userId="S::jrobinson@uwhh.ca::08888d83-a352-4feb-bb9c-5217c485741a" providerId="AD" clId="Web-{71B8CF3F-81EE-2630-CE0B-2695BA80F122}"/>
    <pc:docChg chg="addSld delSld modSld sldOrd">
      <pc:chgData name="Jennene Robinson" userId="S::jrobinson@uwhh.ca::08888d83-a352-4feb-bb9c-5217c485741a" providerId="AD" clId="Web-{71B8CF3F-81EE-2630-CE0B-2695BA80F122}" dt="2023-11-03T20:14:32.325" v="473"/>
      <pc:docMkLst>
        <pc:docMk/>
      </pc:docMkLst>
      <pc:sldChg chg="del">
        <pc:chgData name="Jennene Robinson" userId="S::jrobinson@uwhh.ca::08888d83-a352-4feb-bb9c-5217c485741a" providerId="AD" clId="Web-{71B8CF3F-81EE-2630-CE0B-2695BA80F122}" dt="2023-11-03T19:25:07.618" v="116"/>
        <pc:sldMkLst>
          <pc:docMk/>
          <pc:sldMk cId="4258453915" sldId="258"/>
        </pc:sldMkLst>
      </pc:sldChg>
      <pc:sldChg chg="addSp delSp modSp modNotes">
        <pc:chgData name="Jennene Robinson" userId="S::jrobinson@uwhh.ca::08888d83-a352-4feb-bb9c-5217c485741a" providerId="AD" clId="Web-{71B8CF3F-81EE-2630-CE0B-2695BA80F122}" dt="2023-11-03T20:14:03.809" v="463"/>
        <pc:sldMkLst>
          <pc:docMk/>
          <pc:sldMk cId="2862711047" sldId="259"/>
        </pc:sldMkLst>
        <pc:spChg chg="mod">
          <ac:chgData name="Jennene Robinson" userId="S::jrobinson@uwhh.ca::08888d83-a352-4feb-bb9c-5217c485741a" providerId="AD" clId="Web-{71B8CF3F-81EE-2630-CE0B-2695BA80F122}" dt="2023-11-03T19:03:01.378" v="1" actId="20577"/>
          <ac:spMkLst>
            <pc:docMk/>
            <pc:sldMk cId="2862711047" sldId="259"/>
            <ac:spMk id="7" creationId="{00000000-0000-0000-0000-000000000000}"/>
          </ac:spMkLst>
        </pc:spChg>
        <pc:spChg chg="del mod">
          <ac:chgData name="Jennene Robinson" userId="S::jrobinson@uwhh.ca::08888d83-a352-4feb-bb9c-5217c485741a" providerId="AD" clId="Web-{71B8CF3F-81EE-2630-CE0B-2695BA80F122}" dt="2023-11-03T20:06:19.108" v="418"/>
          <ac:spMkLst>
            <pc:docMk/>
            <pc:sldMk cId="2862711047" sldId="259"/>
            <ac:spMk id="9" creationId="{00000000-0000-0000-0000-000000000000}"/>
          </ac:spMkLst>
        </pc:spChg>
        <pc:picChg chg="add del mod">
          <ac:chgData name="Jennene Robinson" userId="S::jrobinson@uwhh.ca::08888d83-a352-4feb-bb9c-5217c485741a" providerId="AD" clId="Web-{71B8CF3F-81EE-2630-CE0B-2695BA80F122}" dt="2023-11-03T19:08:19.153" v="13"/>
          <ac:picMkLst>
            <pc:docMk/>
            <pc:sldMk cId="2862711047" sldId="259"/>
            <ac:picMk id="2" creationId="{7C119B2B-79AC-0868-FC40-C1BE59FBA99D}"/>
          </ac:picMkLst>
        </pc:picChg>
        <pc:picChg chg="add del mod">
          <ac:chgData name="Jennene Robinson" userId="S::jrobinson@uwhh.ca::08888d83-a352-4feb-bb9c-5217c485741a" providerId="AD" clId="Web-{71B8CF3F-81EE-2630-CE0B-2695BA80F122}" dt="2023-11-03T20:06:12.171" v="415"/>
          <ac:picMkLst>
            <pc:docMk/>
            <pc:sldMk cId="2862711047" sldId="259"/>
            <ac:picMk id="3" creationId="{9D0D9E56-4ABA-3D4A-9852-27286013FB10}"/>
          </ac:picMkLst>
        </pc:picChg>
        <pc:picChg chg="del">
          <ac:chgData name="Jennene Robinson" userId="S::jrobinson@uwhh.ca::08888d83-a352-4feb-bb9c-5217c485741a" providerId="AD" clId="Web-{71B8CF3F-81EE-2630-CE0B-2695BA80F122}" dt="2023-11-03T19:08:12.418" v="11"/>
          <ac:picMkLst>
            <pc:docMk/>
            <pc:sldMk cId="2862711047" sldId="259"/>
            <ac:picMk id="4" creationId="{00000000-0000-0000-0000-000000000000}"/>
          </ac:picMkLst>
        </pc:picChg>
        <pc:picChg chg="add mod">
          <ac:chgData name="Jennene Robinson" userId="S::jrobinson@uwhh.ca::08888d83-a352-4feb-bb9c-5217c485741a" providerId="AD" clId="Web-{71B8CF3F-81EE-2630-CE0B-2695BA80F122}" dt="2023-11-03T20:06:30.734" v="421" actId="1076"/>
          <ac:picMkLst>
            <pc:docMk/>
            <pc:sldMk cId="2862711047" sldId="259"/>
            <ac:picMk id="8" creationId="{D835F7B4-081F-1E78-E27C-E4A576505676}"/>
          </ac:picMkLst>
        </pc:picChg>
      </pc:sldChg>
      <pc:sldChg chg="addSp delSp modSp mod ord modClrScheme chgLayout modNotes">
        <pc:chgData name="Jennene Robinson" userId="S::jrobinson@uwhh.ca::08888d83-a352-4feb-bb9c-5217c485741a" providerId="AD" clId="Web-{71B8CF3F-81EE-2630-CE0B-2695BA80F122}" dt="2023-11-03T20:14:32.325" v="473"/>
        <pc:sldMkLst>
          <pc:docMk/>
          <pc:sldMk cId="214599730" sldId="262"/>
        </pc:sldMkLst>
        <pc:spChg chg="mod ord">
          <ac:chgData name="Jennene Robinson" userId="S::jrobinson@uwhh.ca::08888d83-a352-4feb-bb9c-5217c485741a" providerId="AD" clId="Web-{71B8CF3F-81EE-2630-CE0B-2695BA80F122}" dt="2023-11-03T19:37:50.343" v="313"/>
          <ac:spMkLst>
            <pc:docMk/>
            <pc:sldMk cId="214599730" sldId="262"/>
            <ac:spMk id="3" creationId="{00000000-0000-0000-0000-000000000000}"/>
          </ac:spMkLst>
        </pc:spChg>
        <pc:spChg chg="mod">
          <ac:chgData name="Jennene Robinson" userId="S::jrobinson@uwhh.ca::08888d83-a352-4feb-bb9c-5217c485741a" providerId="AD" clId="Web-{71B8CF3F-81EE-2630-CE0B-2695BA80F122}" dt="2023-11-03T19:46:28.826" v="339" actId="20577"/>
          <ac:spMkLst>
            <pc:docMk/>
            <pc:sldMk cId="214599730" sldId="262"/>
            <ac:spMk id="7" creationId="{00000000-0000-0000-0000-000000000000}"/>
          </ac:spMkLst>
        </pc:spChg>
        <pc:spChg chg="add del mod ord">
          <ac:chgData name="Jennene Robinson" userId="S::jrobinson@uwhh.ca::08888d83-a352-4feb-bb9c-5217c485741a" providerId="AD" clId="Web-{71B8CF3F-81EE-2630-CE0B-2695BA80F122}" dt="2023-11-03T19:37:50.343" v="313"/>
          <ac:spMkLst>
            <pc:docMk/>
            <pc:sldMk cId="214599730" sldId="262"/>
            <ac:spMk id="10" creationId="{64D3673A-14A2-F21E-6105-F3FD2D1205DF}"/>
          </ac:spMkLst>
        </pc:spChg>
        <pc:spChg chg="add mod">
          <ac:chgData name="Jennene Robinson" userId="S::jrobinson@uwhh.ca::08888d83-a352-4feb-bb9c-5217c485741a" providerId="AD" clId="Web-{71B8CF3F-81EE-2630-CE0B-2695BA80F122}" dt="2023-11-03T19:41:12.348" v="334" actId="20577"/>
          <ac:spMkLst>
            <pc:docMk/>
            <pc:sldMk cId="214599730" sldId="262"/>
            <ac:spMk id="11" creationId="{70BAF79D-DBB5-BB08-0CA3-917959FBCF66}"/>
          </ac:spMkLst>
        </pc:spChg>
        <pc:picChg chg="add del mod">
          <ac:chgData name="Jennene Robinson" userId="S::jrobinson@uwhh.ca::08888d83-a352-4feb-bb9c-5217c485741a" providerId="AD" clId="Web-{71B8CF3F-81EE-2630-CE0B-2695BA80F122}" dt="2023-11-03T19:35:50.511" v="304"/>
          <ac:picMkLst>
            <pc:docMk/>
            <pc:sldMk cId="214599730" sldId="262"/>
            <ac:picMk id="2" creationId="{899E134A-6ACE-37EE-61F3-06E78258CC7B}"/>
          </ac:picMkLst>
        </pc:picChg>
        <pc:picChg chg="del">
          <ac:chgData name="Jennene Robinson" userId="S::jrobinson@uwhh.ca::08888d83-a352-4feb-bb9c-5217c485741a" providerId="AD" clId="Web-{71B8CF3F-81EE-2630-CE0B-2695BA80F122}" dt="2023-11-03T19:23:23.412" v="109"/>
          <ac:picMkLst>
            <pc:docMk/>
            <pc:sldMk cId="214599730" sldId="262"/>
            <ac:picMk id="4" creationId="{00000000-0000-0000-0000-000000000000}"/>
          </ac:picMkLst>
        </pc:picChg>
        <pc:picChg chg="add del mod">
          <ac:chgData name="Jennene Robinson" userId="S::jrobinson@uwhh.ca::08888d83-a352-4feb-bb9c-5217c485741a" providerId="AD" clId="Web-{71B8CF3F-81EE-2630-CE0B-2695BA80F122}" dt="2023-11-03T19:35:49.339" v="303"/>
          <ac:picMkLst>
            <pc:docMk/>
            <pc:sldMk cId="214599730" sldId="262"/>
            <ac:picMk id="8" creationId="{34DBE80C-5514-B14C-8B6A-644099DBC3FA}"/>
          </ac:picMkLst>
        </pc:picChg>
        <pc:picChg chg="add del mod">
          <ac:chgData name="Jennene Robinson" userId="S::jrobinson@uwhh.ca::08888d83-a352-4feb-bb9c-5217c485741a" providerId="AD" clId="Web-{71B8CF3F-81EE-2630-CE0B-2695BA80F122}" dt="2023-11-03T19:37:25.779" v="311"/>
          <ac:picMkLst>
            <pc:docMk/>
            <pc:sldMk cId="214599730" sldId="262"/>
            <ac:picMk id="9" creationId="{C8CBD0DB-9375-1D16-E432-5F2F504724E1}"/>
          </ac:picMkLst>
        </pc:picChg>
        <pc:picChg chg="add mod">
          <ac:chgData name="Jennene Robinson" userId="S::jrobinson@uwhh.ca::08888d83-a352-4feb-bb9c-5217c485741a" providerId="AD" clId="Web-{71B8CF3F-81EE-2630-CE0B-2695BA80F122}" dt="2023-11-03T20:13:08.510" v="460" actId="1076"/>
          <ac:picMkLst>
            <pc:docMk/>
            <pc:sldMk cId="214599730" sldId="262"/>
            <ac:picMk id="12" creationId="{6AE510AB-D15B-A596-6DDD-81BC0DFFBDDD}"/>
          </ac:picMkLst>
        </pc:picChg>
      </pc:sldChg>
      <pc:sldChg chg="modSp modNotes">
        <pc:chgData name="Jennene Robinson" userId="S::jrobinson@uwhh.ca::08888d83-a352-4feb-bb9c-5217c485741a" providerId="AD" clId="Web-{71B8CF3F-81EE-2630-CE0B-2695BA80F122}" dt="2023-11-03T20:14:20.247" v="464"/>
        <pc:sldMkLst>
          <pc:docMk/>
          <pc:sldMk cId="325553914" sldId="263"/>
        </pc:sldMkLst>
        <pc:spChg chg="mod">
          <ac:chgData name="Jennene Robinson" userId="S::jrobinson@uwhh.ca::08888d83-a352-4feb-bb9c-5217c485741a" providerId="AD" clId="Web-{71B8CF3F-81EE-2630-CE0B-2695BA80F122}" dt="2023-11-03T20:13:02.541" v="459" actId="1076"/>
          <ac:spMkLst>
            <pc:docMk/>
            <pc:sldMk cId="325553914" sldId="263"/>
            <ac:spMk id="2" creationId="{00000000-0000-0000-0000-000000000000}"/>
          </ac:spMkLst>
        </pc:spChg>
        <pc:spChg chg="mod">
          <ac:chgData name="Jennene Robinson" userId="S::jrobinson@uwhh.ca::08888d83-a352-4feb-bb9c-5217c485741a" providerId="AD" clId="Web-{71B8CF3F-81EE-2630-CE0B-2695BA80F122}" dt="2023-11-03T19:41:19.475" v="337" actId="20577"/>
          <ac:spMkLst>
            <pc:docMk/>
            <pc:sldMk cId="325553914" sldId="263"/>
            <ac:spMk id="7" creationId="{00000000-0000-0000-0000-000000000000}"/>
          </ac:spMkLst>
        </pc:spChg>
      </pc:sldChg>
      <pc:sldChg chg="addSp delSp modSp mod modClrScheme chgLayout">
        <pc:chgData name="Jennene Robinson" userId="S::jrobinson@uwhh.ca::08888d83-a352-4feb-bb9c-5217c485741a" providerId="AD" clId="Web-{71B8CF3F-81EE-2630-CE0B-2695BA80F122}" dt="2023-11-03T19:51:14.521" v="413" actId="20577"/>
        <pc:sldMkLst>
          <pc:docMk/>
          <pc:sldMk cId="3420513335" sldId="264"/>
        </pc:sldMkLst>
        <pc:spChg chg="del mod">
          <ac:chgData name="Jennene Robinson" userId="S::jrobinson@uwhh.ca::08888d83-a352-4feb-bb9c-5217c485741a" providerId="AD" clId="Web-{71B8CF3F-81EE-2630-CE0B-2695BA80F122}" dt="2023-11-03T19:25:35.744" v="127"/>
          <ac:spMkLst>
            <pc:docMk/>
            <pc:sldMk cId="3420513335" sldId="264"/>
            <ac:spMk id="2" creationId="{00000000-0000-0000-0000-000000000000}"/>
          </ac:spMkLst>
        </pc:spChg>
        <pc:spChg chg="add mod ord">
          <ac:chgData name="Jennene Robinson" userId="S::jrobinson@uwhh.ca::08888d83-a352-4feb-bb9c-5217c485741a" providerId="AD" clId="Web-{71B8CF3F-81EE-2630-CE0B-2695BA80F122}" dt="2023-11-03T19:41:31.052" v="338" actId="20577"/>
          <ac:spMkLst>
            <pc:docMk/>
            <pc:sldMk cId="3420513335" sldId="264"/>
            <ac:spMk id="4" creationId="{3189A5B7-7C7C-BFDE-5546-E38D8D9A8527}"/>
          </ac:spMkLst>
        </pc:spChg>
        <pc:spChg chg="mod">
          <ac:chgData name="Jennene Robinson" userId="S::jrobinson@uwhh.ca::08888d83-a352-4feb-bb9c-5217c485741a" providerId="AD" clId="Web-{71B8CF3F-81EE-2630-CE0B-2695BA80F122}" dt="2023-11-03T19:46:35.029" v="340" actId="20577"/>
          <ac:spMkLst>
            <pc:docMk/>
            <pc:sldMk cId="3420513335" sldId="264"/>
            <ac:spMk id="7" creationId="{00000000-0000-0000-0000-000000000000}"/>
          </ac:spMkLst>
        </pc:spChg>
        <pc:spChg chg="add mod ord">
          <ac:chgData name="Jennene Robinson" userId="S::jrobinson@uwhh.ca::08888d83-a352-4feb-bb9c-5217c485741a" providerId="AD" clId="Web-{71B8CF3F-81EE-2630-CE0B-2695BA80F122}" dt="2023-11-03T19:51:14.521" v="413" actId="20577"/>
          <ac:spMkLst>
            <pc:docMk/>
            <pc:sldMk cId="3420513335" sldId="264"/>
            <ac:spMk id="8" creationId="{80811C2F-C5D3-7CE0-F19B-26E5F5CDEC04}"/>
          </ac:spMkLst>
        </pc:spChg>
        <pc:spChg chg="add del mod ord">
          <ac:chgData name="Jennene Robinson" userId="S::jrobinson@uwhh.ca::08888d83-a352-4feb-bb9c-5217c485741a" providerId="AD" clId="Web-{71B8CF3F-81EE-2630-CE0B-2695BA80F122}" dt="2023-11-03T19:29:09.375" v="214"/>
          <ac:spMkLst>
            <pc:docMk/>
            <pc:sldMk cId="3420513335" sldId="264"/>
            <ac:spMk id="10" creationId="{55177B88-F8E0-CD51-8E16-16EAB8F04F22}"/>
          </ac:spMkLst>
        </pc:spChg>
        <pc:graphicFrameChg chg="del mod modGraphic">
          <ac:chgData name="Jennene Robinson" userId="S::jrobinson@uwhh.ca::08888d83-a352-4feb-bb9c-5217c485741a" providerId="AD" clId="Web-{71B8CF3F-81EE-2630-CE0B-2695BA80F122}" dt="2023-11-03T19:23:11.943" v="108"/>
          <ac:graphicFrameMkLst>
            <pc:docMk/>
            <pc:sldMk cId="3420513335" sldId="264"/>
            <ac:graphicFrameMk id="3" creationId="{00000000-0000-0000-0000-000000000000}"/>
          </ac:graphicFrameMkLst>
        </pc:graphicFrameChg>
      </pc:sldChg>
      <pc:sldChg chg="addSp delSp modSp">
        <pc:chgData name="Jennene Robinson" userId="S::jrobinson@uwhh.ca::08888d83-a352-4feb-bb9c-5217c485741a" providerId="AD" clId="Web-{71B8CF3F-81EE-2630-CE0B-2695BA80F122}" dt="2023-11-03T20:10:13.834" v="440" actId="14100"/>
        <pc:sldMkLst>
          <pc:docMk/>
          <pc:sldMk cId="857439434" sldId="267"/>
        </pc:sldMkLst>
        <pc:spChg chg="mod">
          <ac:chgData name="Jennene Robinson" userId="S::jrobinson@uwhh.ca::08888d83-a352-4feb-bb9c-5217c485741a" providerId="AD" clId="Web-{71B8CF3F-81EE-2630-CE0B-2695BA80F122}" dt="2023-11-03T19:23:46.835" v="112" actId="20577"/>
          <ac:spMkLst>
            <pc:docMk/>
            <pc:sldMk cId="857439434" sldId="267"/>
            <ac:spMk id="3" creationId="{00000000-0000-0000-0000-000000000000}"/>
          </ac:spMkLst>
        </pc:spChg>
        <pc:spChg chg="mod">
          <ac:chgData name="Jennene Robinson" userId="S::jrobinson@uwhh.ca::08888d83-a352-4feb-bb9c-5217c485741a" providerId="AD" clId="Web-{71B8CF3F-81EE-2630-CE0B-2695BA80F122}" dt="2023-11-03T19:46:40.060" v="341" actId="20577"/>
          <ac:spMkLst>
            <pc:docMk/>
            <pc:sldMk cId="857439434" sldId="267"/>
            <ac:spMk id="7" creationId="{00000000-0000-0000-0000-000000000000}"/>
          </ac:spMkLst>
        </pc:spChg>
        <pc:spChg chg="add">
          <ac:chgData name="Jennene Robinson" userId="S::jrobinson@uwhh.ca::08888d83-a352-4feb-bb9c-5217c485741a" providerId="AD" clId="Web-{71B8CF3F-81EE-2630-CE0B-2695BA80F122}" dt="2023-11-03T20:08:11.502" v="424"/>
          <ac:spMkLst>
            <pc:docMk/>
            <pc:sldMk cId="857439434" sldId="267"/>
            <ac:spMk id="8" creationId="{1319DC3B-AFD8-D054-063F-E1CBAEE9B2DC}"/>
          </ac:spMkLst>
        </pc:spChg>
        <pc:picChg chg="add del mod">
          <ac:chgData name="Jennene Robinson" userId="S::jrobinson@uwhh.ca::08888d83-a352-4feb-bb9c-5217c485741a" providerId="AD" clId="Web-{71B8CF3F-81EE-2630-CE0B-2695BA80F122}" dt="2023-11-03T20:07:56.127" v="423"/>
          <ac:picMkLst>
            <pc:docMk/>
            <pc:sldMk cId="857439434" sldId="267"/>
            <ac:picMk id="2" creationId="{59C6B461-7209-A422-98A9-889C37D429DA}"/>
          </ac:picMkLst>
        </pc:picChg>
        <pc:picChg chg="del">
          <ac:chgData name="Jennene Robinson" userId="S::jrobinson@uwhh.ca::08888d83-a352-4feb-bb9c-5217c485741a" providerId="AD" clId="Web-{71B8CF3F-81EE-2630-CE0B-2695BA80F122}" dt="2023-11-03T19:25:00.602" v="115"/>
          <ac:picMkLst>
            <pc:docMk/>
            <pc:sldMk cId="857439434" sldId="267"/>
            <ac:picMk id="4" creationId="{00000000-0000-0000-0000-000000000000}"/>
          </ac:picMkLst>
        </pc:picChg>
        <pc:picChg chg="add del mod">
          <ac:chgData name="Jennene Robinson" userId="S::jrobinson@uwhh.ca::08888d83-a352-4feb-bb9c-5217c485741a" providerId="AD" clId="Web-{71B8CF3F-81EE-2630-CE0B-2695BA80F122}" dt="2023-11-03T20:10:03.130" v="436"/>
          <ac:picMkLst>
            <pc:docMk/>
            <pc:sldMk cId="857439434" sldId="267"/>
            <ac:picMk id="9" creationId="{7C581DAE-7103-48ED-9C3F-C30B20FE0F53}"/>
          </ac:picMkLst>
        </pc:picChg>
        <pc:picChg chg="add mod">
          <ac:chgData name="Jennene Robinson" userId="S::jrobinson@uwhh.ca::08888d83-a352-4feb-bb9c-5217c485741a" providerId="AD" clId="Web-{71B8CF3F-81EE-2630-CE0B-2695BA80F122}" dt="2023-11-03T20:08:42.769" v="430" actId="1076"/>
          <ac:picMkLst>
            <pc:docMk/>
            <pc:sldMk cId="857439434" sldId="267"/>
            <ac:picMk id="10" creationId="{E65F55B3-FB4F-432E-4F9C-F39EB7537A19}"/>
          </ac:picMkLst>
        </pc:picChg>
        <pc:picChg chg="add mod">
          <ac:chgData name="Jennene Robinson" userId="S::jrobinson@uwhh.ca::08888d83-a352-4feb-bb9c-5217c485741a" providerId="AD" clId="Web-{71B8CF3F-81EE-2630-CE0B-2695BA80F122}" dt="2023-11-03T20:09:07.722" v="435" actId="1076"/>
          <ac:picMkLst>
            <pc:docMk/>
            <pc:sldMk cId="857439434" sldId="267"/>
            <ac:picMk id="11" creationId="{0F27BD2D-6ED1-F780-01E3-C1C398F635E9}"/>
          </ac:picMkLst>
        </pc:picChg>
        <pc:picChg chg="add mod">
          <ac:chgData name="Jennene Robinson" userId="S::jrobinson@uwhh.ca::08888d83-a352-4feb-bb9c-5217c485741a" providerId="AD" clId="Web-{71B8CF3F-81EE-2630-CE0B-2695BA80F122}" dt="2023-11-03T20:10:13.834" v="440" actId="14100"/>
          <ac:picMkLst>
            <pc:docMk/>
            <pc:sldMk cId="857439434" sldId="267"/>
            <ac:picMk id="12" creationId="{3676961F-CE05-FC34-3830-84854BC54823}"/>
          </ac:picMkLst>
        </pc:picChg>
      </pc:sldChg>
      <pc:sldChg chg="del">
        <pc:chgData name="Jennene Robinson" userId="S::jrobinson@uwhh.ca::08888d83-a352-4feb-bb9c-5217c485741a" providerId="AD" clId="Web-{71B8CF3F-81EE-2630-CE0B-2695BA80F122}" dt="2023-11-03T19:24:53.321" v="113"/>
        <pc:sldMkLst>
          <pc:docMk/>
          <pc:sldMk cId="3260825482" sldId="268"/>
        </pc:sldMkLst>
      </pc:sldChg>
      <pc:sldChg chg="add replId">
        <pc:chgData name="Jennene Robinson" userId="S::jrobinson@uwhh.ca::08888d83-a352-4feb-bb9c-5217c485741a" providerId="AD" clId="Web-{71B8CF3F-81EE-2630-CE0B-2695BA80F122}" dt="2023-11-03T20:06:08.499" v="414"/>
        <pc:sldMkLst>
          <pc:docMk/>
          <pc:sldMk cId="3514920949" sldId="268"/>
        </pc:sldMkLst>
      </pc:sldChg>
      <pc:sldChg chg="del">
        <pc:chgData name="Jennene Robinson" userId="S::jrobinson@uwhh.ca::08888d83-a352-4feb-bb9c-5217c485741a" providerId="AD" clId="Web-{71B8CF3F-81EE-2630-CE0B-2695BA80F122}" dt="2023-11-03T19:24:56.852" v="114"/>
        <pc:sldMkLst>
          <pc:docMk/>
          <pc:sldMk cId="2029920363" sldId="269"/>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5.png"/><Relationship Id="rId4" Type="http://schemas.openxmlformats.org/officeDocument/2006/relationships/image" Target="../media/image6.svg"/></Relationships>
</file>

<file path=ppt/diagrams/_rels/data2.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image" Target="../media/image30.svg"/><Relationship Id="rId2" Type="http://schemas.openxmlformats.org/officeDocument/2006/relationships/image" Target="../media/image20.svg"/><Relationship Id="rId16" Type="http://schemas.openxmlformats.org/officeDocument/2006/relationships/image" Target="../media/image34.svg"/><Relationship Id="rId1" Type="http://schemas.openxmlformats.org/officeDocument/2006/relationships/image" Target="../media/image14.png"/><Relationship Id="rId6" Type="http://schemas.openxmlformats.org/officeDocument/2006/relationships/image" Target="../media/image24.svg"/><Relationship Id="rId11" Type="http://schemas.openxmlformats.org/officeDocument/2006/relationships/image" Target="../media/image19.png"/><Relationship Id="rId5" Type="http://schemas.openxmlformats.org/officeDocument/2006/relationships/image" Target="../media/image16.png"/><Relationship Id="rId15" Type="http://schemas.openxmlformats.org/officeDocument/2006/relationships/image" Target="../media/image21.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18.png"/><Relationship Id="rId14" Type="http://schemas.openxmlformats.org/officeDocument/2006/relationships/image" Target="../media/image3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5.pn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image" Target="../media/image30.svg"/><Relationship Id="rId2" Type="http://schemas.openxmlformats.org/officeDocument/2006/relationships/image" Target="../media/image20.svg"/><Relationship Id="rId16" Type="http://schemas.openxmlformats.org/officeDocument/2006/relationships/image" Target="../media/image34.svg"/><Relationship Id="rId1" Type="http://schemas.openxmlformats.org/officeDocument/2006/relationships/image" Target="../media/image14.png"/><Relationship Id="rId6" Type="http://schemas.openxmlformats.org/officeDocument/2006/relationships/image" Target="../media/image24.svg"/><Relationship Id="rId11" Type="http://schemas.openxmlformats.org/officeDocument/2006/relationships/image" Target="../media/image19.png"/><Relationship Id="rId5" Type="http://schemas.openxmlformats.org/officeDocument/2006/relationships/image" Target="../media/image16.png"/><Relationship Id="rId15" Type="http://schemas.openxmlformats.org/officeDocument/2006/relationships/image" Target="../media/image21.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18.png"/><Relationship Id="rId1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C8B77F-0361-45A7-B079-C1D191BF18E1}" type="doc">
      <dgm:prSet loTypeId="urn:microsoft.com/office/officeart/2018/2/layout/IconLabelList" loCatId="icon" qsTypeId="urn:microsoft.com/office/officeart/2005/8/quickstyle/simple1" qsCatId="simple" csTypeId="urn:microsoft.com/office/officeart/2005/8/colors/colorful1" csCatId="colorful" phldr="1"/>
      <dgm:spPr/>
      <dgm:t>
        <a:bodyPr/>
        <a:lstStyle/>
        <a:p>
          <a:endParaRPr lang="en-US"/>
        </a:p>
      </dgm:t>
    </dgm:pt>
    <dgm:pt modelId="{90C4CE12-8278-4A8A-A46F-EAC6BCE0AD46}">
      <dgm:prSet/>
      <dgm:spPr/>
      <dgm:t>
        <a:bodyPr/>
        <a:lstStyle/>
        <a:p>
          <a:pPr>
            <a:lnSpc>
              <a:spcPct val="100000"/>
            </a:lnSpc>
          </a:pPr>
          <a:r>
            <a:rPr lang="en-US"/>
            <a:t>Please keep yourself on mute</a:t>
          </a:r>
        </a:p>
      </dgm:t>
    </dgm:pt>
    <dgm:pt modelId="{C0CF6571-455B-487E-9847-0BC428BF2B59}" type="parTrans" cxnId="{04E898CA-0091-438A-B17D-7CC7B5435E51}">
      <dgm:prSet/>
      <dgm:spPr/>
      <dgm:t>
        <a:bodyPr/>
        <a:lstStyle/>
        <a:p>
          <a:endParaRPr lang="en-US"/>
        </a:p>
      </dgm:t>
    </dgm:pt>
    <dgm:pt modelId="{4A5971E1-55FA-4FCF-B2E7-4B30B5A3AE6F}" type="sibTrans" cxnId="{04E898CA-0091-438A-B17D-7CC7B5435E51}">
      <dgm:prSet/>
      <dgm:spPr/>
      <dgm:t>
        <a:bodyPr/>
        <a:lstStyle/>
        <a:p>
          <a:endParaRPr lang="en-US"/>
        </a:p>
      </dgm:t>
    </dgm:pt>
    <dgm:pt modelId="{83F712F5-7C9D-436C-AFBB-5126CE06CDD3}">
      <dgm:prSet/>
      <dgm:spPr/>
      <dgm:t>
        <a:bodyPr/>
        <a:lstStyle/>
        <a:p>
          <a:pPr>
            <a:lnSpc>
              <a:spcPct val="100000"/>
            </a:lnSpc>
          </a:pPr>
          <a:r>
            <a:rPr lang="en-US"/>
            <a:t>This meeting is being recorded</a:t>
          </a:r>
        </a:p>
      </dgm:t>
    </dgm:pt>
    <dgm:pt modelId="{36A2D0F4-6CB3-4D5B-BD3E-AC761429D7B7}" type="parTrans" cxnId="{A156B88C-DF02-416C-9981-0C125FCFAC4E}">
      <dgm:prSet/>
      <dgm:spPr/>
      <dgm:t>
        <a:bodyPr/>
        <a:lstStyle/>
        <a:p>
          <a:endParaRPr lang="en-US"/>
        </a:p>
      </dgm:t>
    </dgm:pt>
    <dgm:pt modelId="{5EADB27F-1FC2-42BB-BC28-F6529375B5A9}" type="sibTrans" cxnId="{A156B88C-DF02-416C-9981-0C125FCFAC4E}">
      <dgm:prSet/>
      <dgm:spPr/>
      <dgm:t>
        <a:bodyPr/>
        <a:lstStyle/>
        <a:p>
          <a:endParaRPr lang="en-US"/>
        </a:p>
      </dgm:t>
    </dgm:pt>
    <dgm:pt modelId="{40E3627C-FD54-469E-9799-6008B792B3F0}">
      <dgm:prSet/>
      <dgm:spPr/>
      <dgm:t>
        <a:bodyPr/>
        <a:lstStyle/>
        <a:p>
          <a:pPr>
            <a:lnSpc>
              <a:spcPct val="100000"/>
            </a:lnSpc>
          </a:pPr>
          <a:r>
            <a:rPr lang="en-US"/>
            <a:t>Closed captioning is available</a:t>
          </a:r>
        </a:p>
      </dgm:t>
    </dgm:pt>
    <dgm:pt modelId="{87762B9C-DE75-4EB9-8EFF-09A96EEBE7AC}" type="parTrans" cxnId="{0445FFA2-04A7-4670-A8D2-E0A81F1449D9}">
      <dgm:prSet/>
      <dgm:spPr/>
      <dgm:t>
        <a:bodyPr/>
        <a:lstStyle/>
        <a:p>
          <a:endParaRPr lang="en-US"/>
        </a:p>
      </dgm:t>
    </dgm:pt>
    <dgm:pt modelId="{7D2F2510-E306-4D81-95FF-2E59B5135559}" type="sibTrans" cxnId="{0445FFA2-04A7-4670-A8D2-E0A81F1449D9}">
      <dgm:prSet/>
      <dgm:spPr/>
      <dgm:t>
        <a:bodyPr/>
        <a:lstStyle/>
        <a:p>
          <a:endParaRPr lang="en-US"/>
        </a:p>
      </dgm:t>
    </dgm:pt>
    <dgm:pt modelId="{27D7A964-B220-4D76-B739-8BF41C3401F6}">
      <dgm:prSet/>
      <dgm:spPr/>
      <dgm:t>
        <a:bodyPr/>
        <a:lstStyle/>
        <a:p>
          <a:pPr>
            <a:lnSpc>
              <a:spcPct val="100000"/>
            </a:lnSpc>
          </a:pPr>
          <a:r>
            <a:rPr lang="en-US"/>
            <a:t>Please add questions in the chat</a:t>
          </a:r>
        </a:p>
      </dgm:t>
    </dgm:pt>
    <dgm:pt modelId="{4006D0D2-12EE-4EE4-96E7-DE90CFACCF28}" type="parTrans" cxnId="{0EC4211C-7FCA-4045-BC3A-BA8F89DBF856}">
      <dgm:prSet/>
      <dgm:spPr/>
      <dgm:t>
        <a:bodyPr/>
        <a:lstStyle/>
        <a:p>
          <a:endParaRPr lang="en-US"/>
        </a:p>
      </dgm:t>
    </dgm:pt>
    <dgm:pt modelId="{6CFB6F27-D0A6-4194-9872-E56E2B0EF043}" type="sibTrans" cxnId="{0EC4211C-7FCA-4045-BC3A-BA8F89DBF856}">
      <dgm:prSet/>
      <dgm:spPr/>
      <dgm:t>
        <a:bodyPr/>
        <a:lstStyle/>
        <a:p>
          <a:endParaRPr lang="en-US"/>
        </a:p>
      </dgm:t>
    </dgm:pt>
    <dgm:pt modelId="{7EDDBF9D-9F1F-468C-9B37-FE0274D9120E}" type="pres">
      <dgm:prSet presAssocID="{B8C8B77F-0361-45A7-B079-C1D191BF18E1}" presName="root" presStyleCnt="0">
        <dgm:presLayoutVars>
          <dgm:dir/>
          <dgm:resizeHandles val="exact"/>
        </dgm:presLayoutVars>
      </dgm:prSet>
      <dgm:spPr/>
      <dgm:t>
        <a:bodyPr/>
        <a:lstStyle/>
        <a:p>
          <a:endParaRPr lang="en-US"/>
        </a:p>
      </dgm:t>
    </dgm:pt>
    <dgm:pt modelId="{54F64306-3A59-472C-851A-70F6D3CCBCCD}" type="pres">
      <dgm:prSet presAssocID="{90C4CE12-8278-4A8A-A46F-EAC6BCE0AD46}" presName="compNode" presStyleCnt="0"/>
      <dgm:spPr/>
    </dgm:pt>
    <dgm:pt modelId="{F7BF6E76-E507-4B66-9BF2-6758E2A85BF1}" type="pres">
      <dgm:prSet presAssocID="{90C4CE12-8278-4A8A-A46F-EAC6BCE0AD4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dgm:spPr>
      <dgm:extLst>
        <a:ext uri="{E40237B7-FDA0-4F09-8148-C483321AD2D9}">
          <dgm14:cNvPr xmlns:dgm14="http://schemas.microsoft.com/office/drawing/2010/diagram" id="0" name="" descr="Mute Speaker"/>
        </a:ext>
      </dgm:extLst>
    </dgm:pt>
    <dgm:pt modelId="{6D0A2DD2-D486-4FFB-A38B-79362C5D2C69}" type="pres">
      <dgm:prSet presAssocID="{90C4CE12-8278-4A8A-A46F-EAC6BCE0AD46}" presName="spaceRect" presStyleCnt="0"/>
      <dgm:spPr/>
    </dgm:pt>
    <dgm:pt modelId="{4FF58784-84EC-4B51-AE70-25AA65DA8867}" type="pres">
      <dgm:prSet presAssocID="{90C4CE12-8278-4A8A-A46F-EAC6BCE0AD46}" presName="textRect" presStyleLbl="revTx" presStyleIdx="0" presStyleCnt="4">
        <dgm:presLayoutVars>
          <dgm:chMax val="1"/>
          <dgm:chPref val="1"/>
        </dgm:presLayoutVars>
      </dgm:prSet>
      <dgm:spPr/>
      <dgm:t>
        <a:bodyPr/>
        <a:lstStyle/>
        <a:p>
          <a:endParaRPr lang="en-US"/>
        </a:p>
      </dgm:t>
    </dgm:pt>
    <dgm:pt modelId="{332D0743-16AA-4794-83D9-ADB1EE50C02D}" type="pres">
      <dgm:prSet presAssocID="{4A5971E1-55FA-4FCF-B2E7-4B30B5A3AE6F}" presName="sibTrans" presStyleCnt="0"/>
      <dgm:spPr/>
    </dgm:pt>
    <dgm:pt modelId="{7F0CEC2E-E7C1-4C7B-8461-40530EDD49F7}" type="pres">
      <dgm:prSet presAssocID="{83F712F5-7C9D-436C-AFBB-5126CE06CDD3}" presName="compNode" presStyleCnt="0"/>
      <dgm:spPr/>
    </dgm:pt>
    <dgm:pt modelId="{0D677B4F-4618-48E3-8E34-474D3FC965F1}" type="pres">
      <dgm:prSet presAssocID="{83F712F5-7C9D-436C-AFBB-5126CE06CDD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dgm:spPr>
      <dgm:extLst>
        <a:ext uri="{E40237B7-FDA0-4F09-8148-C483321AD2D9}">
          <dgm14:cNvPr xmlns:dgm14="http://schemas.microsoft.com/office/drawing/2010/diagram" id="0" name="" descr="Checkmark"/>
        </a:ext>
      </dgm:extLst>
    </dgm:pt>
    <dgm:pt modelId="{A6DFDB75-41FB-40DA-9265-51F3A5374968}" type="pres">
      <dgm:prSet presAssocID="{83F712F5-7C9D-436C-AFBB-5126CE06CDD3}" presName="spaceRect" presStyleCnt="0"/>
      <dgm:spPr/>
    </dgm:pt>
    <dgm:pt modelId="{3CBD5E02-2C3E-452B-9FE5-4664D65271F5}" type="pres">
      <dgm:prSet presAssocID="{83F712F5-7C9D-436C-AFBB-5126CE06CDD3}" presName="textRect" presStyleLbl="revTx" presStyleIdx="1" presStyleCnt="4">
        <dgm:presLayoutVars>
          <dgm:chMax val="1"/>
          <dgm:chPref val="1"/>
        </dgm:presLayoutVars>
      </dgm:prSet>
      <dgm:spPr/>
      <dgm:t>
        <a:bodyPr/>
        <a:lstStyle/>
        <a:p>
          <a:endParaRPr lang="en-US"/>
        </a:p>
      </dgm:t>
    </dgm:pt>
    <dgm:pt modelId="{C0B751E7-DDB9-43FC-9463-8DE1F8DDAEAA}" type="pres">
      <dgm:prSet presAssocID="{5EADB27F-1FC2-42BB-BC28-F6529375B5A9}" presName="sibTrans" presStyleCnt="0"/>
      <dgm:spPr/>
    </dgm:pt>
    <dgm:pt modelId="{E0731F74-9E08-4EAD-9DC6-75D8C3B7C489}" type="pres">
      <dgm:prSet presAssocID="{40E3627C-FD54-469E-9799-6008B792B3F0}" presName="compNode" presStyleCnt="0"/>
      <dgm:spPr/>
    </dgm:pt>
    <dgm:pt modelId="{9454351F-3EFC-42BC-99E9-80E1479D3EFE}" type="pres">
      <dgm:prSet presAssocID="{40E3627C-FD54-469E-9799-6008B792B3F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dgm:spPr>
      <dgm:extLst>
        <a:ext uri="{E40237B7-FDA0-4F09-8148-C483321AD2D9}">
          <dgm14:cNvPr xmlns:dgm14="http://schemas.microsoft.com/office/drawing/2010/diagram" id="0" name="" descr="Subtitles"/>
        </a:ext>
      </dgm:extLst>
    </dgm:pt>
    <dgm:pt modelId="{0FC0E657-40FB-4C1E-A125-71448AA8CBEB}" type="pres">
      <dgm:prSet presAssocID="{40E3627C-FD54-469E-9799-6008B792B3F0}" presName="spaceRect" presStyleCnt="0"/>
      <dgm:spPr/>
    </dgm:pt>
    <dgm:pt modelId="{6832E26D-C4B3-47C9-91F7-4E87D7489AFC}" type="pres">
      <dgm:prSet presAssocID="{40E3627C-FD54-469E-9799-6008B792B3F0}" presName="textRect" presStyleLbl="revTx" presStyleIdx="2" presStyleCnt="4">
        <dgm:presLayoutVars>
          <dgm:chMax val="1"/>
          <dgm:chPref val="1"/>
        </dgm:presLayoutVars>
      </dgm:prSet>
      <dgm:spPr/>
      <dgm:t>
        <a:bodyPr/>
        <a:lstStyle/>
        <a:p>
          <a:endParaRPr lang="en-US"/>
        </a:p>
      </dgm:t>
    </dgm:pt>
    <dgm:pt modelId="{64AA35B8-0933-406A-A4D7-F3C02A91478B}" type="pres">
      <dgm:prSet presAssocID="{7D2F2510-E306-4D81-95FF-2E59B5135559}" presName="sibTrans" presStyleCnt="0"/>
      <dgm:spPr/>
    </dgm:pt>
    <dgm:pt modelId="{84AACEE2-B209-4AD2-A5E6-625FBF60BBC1}" type="pres">
      <dgm:prSet presAssocID="{27D7A964-B220-4D76-B739-8BF41C3401F6}" presName="compNode" presStyleCnt="0"/>
      <dgm:spPr/>
    </dgm:pt>
    <dgm:pt modelId="{ED6F217F-083E-4DB7-A84E-196DD0636E4D}" type="pres">
      <dgm:prSet presAssocID="{27D7A964-B220-4D76-B739-8BF41C3401F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dgm:spPr>
      <dgm:extLst>
        <a:ext uri="{E40237B7-FDA0-4F09-8148-C483321AD2D9}">
          <dgm14:cNvPr xmlns:dgm14="http://schemas.microsoft.com/office/drawing/2010/diagram" id="0" name="" descr="Chat"/>
        </a:ext>
      </dgm:extLst>
    </dgm:pt>
    <dgm:pt modelId="{E527B187-6E15-4B90-884D-B230E6CE2785}" type="pres">
      <dgm:prSet presAssocID="{27D7A964-B220-4D76-B739-8BF41C3401F6}" presName="spaceRect" presStyleCnt="0"/>
      <dgm:spPr/>
    </dgm:pt>
    <dgm:pt modelId="{9DDF8B1F-57BC-455B-841D-3E0FC78335FA}" type="pres">
      <dgm:prSet presAssocID="{27D7A964-B220-4D76-B739-8BF41C3401F6}" presName="textRect" presStyleLbl="revTx" presStyleIdx="3" presStyleCnt="4">
        <dgm:presLayoutVars>
          <dgm:chMax val="1"/>
          <dgm:chPref val="1"/>
        </dgm:presLayoutVars>
      </dgm:prSet>
      <dgm:spPr/>
      <dgm:t>
        <a:bodyPr/>
        <a:lstStyle/>
        <a:p>
          <a:endParaRPr lang="en-US"/>
        </a:p>
      </dgm:t>
    </dgm:pt>
  </dgm:ptLst>
  <dgm:cxnLst>
    <dgm:cxn modelId="{0F52DA36-C66B-4F81-B36B-5F4DB2081FA5}" type="presOf" srcId="{B8C8B77F-0361-45A7-B079-C1D191BF18E1}" destId="{7EDDBF9D-9F1F-468C-9B37-FE0274D9120E}" srcOrd="0" destOrd="0" presId="urn:microsoft.com/office/officeart/2018/2/layout/IconLabelList"/>
    <dgm:cxn modelId="{DF7471E1-A548-423B-9C3A-3557A1E79DA1}" type="presOf" srcId="{27D7A964-B220-4D76-B739-8BF41C3401F6}" destId="{9DDF8B1F-57BC-455B-841D-3E0FC78335FA}" srcOrd="0" destOrd="0" presId="urn:microsoft.com/office/officeart/2018/2/layout/IconLabelList"/>
    <dgm:cxn modelId="{0445FFA2-04A7-4670-A8D2-E0A81F1449D9}" srcId="{B8C8B77F-0361-45A7-B079-C1D191BF18E1}" destId="{40E3627C-FD54-469E-9799-6008B792B3F0}" srcOrd="2" destOrd="0" parTransId="{87762B9C-DE75-4EB9-8EFF-09A96EEBE7AC}" sibTransId="{7D2F2510-E306-4D81-95FF-2E59B5135559}"/>
    <dgm:cxn modelId="{A156B88C-DF02-416C-9981-0C125FCFAC4E}" srcId="{B8C8B77F-0361-45A7-B079-C1D191BF18E1}" destId="{83F712F5-7C9D-436C-AFBB-5126CE06CDD3}" srcOrd="1" destOrd="0" parTransId="{36A2D0F4-6CB3-4D5B-BD3E-AC761429D7B7}" sibTransId="{5EADB27F-1FC2-42BB-BC28-F6529375B5A9}"/>
    <dgm:cxn modelId="{F41382F8-1083-4938-9FF3-D8E51536A569}" type="presOf" srcId="{90C4CE12-8278-4A8A-A46F-EAC6BCE0AD46}" destId="{4FF58784-84EC-4B51-AE70-25AA65DA8867}" srcOrd="0" destOrd="0" presId="urn:microsoft.com/office/officeart/2018/2/layout/IconLabelList"/>
    <dgm:cxn modelId="{04E898CA-0091-438A-B17D-7CC7B5435E51}" srcId="{B8C8B77F-0361-45A7-B079-C1D191BF18E1}" destId="{90C4CE12-8278-4A8A-A46F-EAC6BCE0AD46}" srcOrd="0" destOrd="0" parTransId="{C0CF6571-455B-487E-9847-0BC428BF2B59}" sibTransId="{4A5971E1-55FA-4FCF-B2E7-4B30B5A3AE6F}"/>
    <dgm:cxn modelId="{BF3977D8-7911-4B2D-A71F-B615E9C787F8}" type="presOf" srcId="{40E3627C-FD54-469E-9799-6008B792B3F0}" destId="{6832E26D-C4B3-47C9-91F7-4E87D7489AFC}" srcOrd="0" destOrd="0" presId="urn:microsoft.com/office/officeart/2018/2/layout/IconLabelList"/>
    <dgm:cxn modelId="{0EC4211C-7FCA-4045-BC3A-BA8F89DBF856}" srcId="{B8C8B77F-0361-45A7-B079-C1D191BF18E1}" destId="{27D7A964-B220-4D76-B739-8BF41C3401F6}" srcOrd="3" destOrd="0" parTransId="{4006D0D2-12EE-4EE4-96E7-DE90CFACCF28}" sibTransId="{6CFB6F27-D0A6-4194-9872-E56E2B0EF043}"/>
    <dgm:cxn modelId="{D820639A-1A09-4505-8B3D-F7245DE825C7}" type="presOf" srcId="{83F712F5-7C9D-436C-AFBB-5126CE06CDD3}" destId="{3CBD5E02-2C3E-452B-9FE5-4664D65271F5}" srcOrd="0" destOrd="0" presId="urn:microsoft.com/office/officeart/2018/2/layout/IconLabelList"/>
    <dgm:cxn modelId="{401AE027-BEED-450F-AC51-083EA40133BC}" type="presParOf" srcId="{7EDDBF9D-9F1F-468C-9B37-FE0274D9120E}" destId="{54F64306-3A59-472C-851A-70F6D3CCBCCD}" srcOrd="0" destOrd="0" presId="urn:microsoft.com/office/officeart/2018/2/layout/IconLabelList"/>
    <dgm:cxn modelId="{A91DB399-AF9A-446A-B159-A5127B46B17B}" type="presParOf" srcId="{54F64306-3A59-472C-851A-70F6D3CCBCCD}" destId="{F7BF6E76-E507-4B66-9BF2-6758E2A85BF1}" srcOrd="0" destOrd="0" presId="urn:microsoft.com/office/officeart/2018/2/layout/IconLabelList"/>
    <dgm:cxn modelId="{291C0E1F-3BF6-480B-8A78-3335FB51561A}" type="presParOf" srcId="{54F64306-3A59-472C-851A-70F6D3CCBCCD}" destId="{6D0A2DD2-D486-4FFB-A38B-79362C5D2C69}" srcOrd="1" destOrd="0" presId="urn:microsoft.com/office/officeart/2018/2/layout/IconLabelList"/>
    <dgm:cxn modelId="{98C7027C-9AB7-43F2-8176-673597C7D270}" type="presParOf" srcId="{54F64306-3A59-472C-851A-70F6D3CCBCCD}" destId="{4FF58784-84EC-4B51-AE70-25AA65DA8867}" srcOrd="2" destOrd="0" presId="urn:microsoft.com/office/officeart/2018/2/layout/IconLabelList"/>
    <dgm:cxn modelId="{E79D2BF0-75CB-49EA-B45B-CF33B5650000}" type="presParOf" srcId="{7EDDBF9D-9F1F-468C-9B37-FE0274D9120E}" destId="{332D0743-16AA-4794-83D9-ADB1EE50C02D}" srcOrd="1" destOrd="0" presId="urn:microsoft.com/office/officeart/2018/2/layout/IconLabelList"/>
    <dgm:cxn modelId="{9CDF6836-5940-412E-ADB5-F10CE7CACF3F}" type="presParOf" srcId="{7EDDBF9D-9F1F-468C-9B37-FE0274D9120E}" destId="{7F0CEC2E-E7C1-4C7B-8461-40530EDD49F7}" srcOrd="2" destOrd="0" presId="urn:microsoft.com/office/officeart/2018/2/layout/IconLabelList"/>
    <dgm:cxn modelId="{3FFAC036-8E09-4B95-9243-DF1252B28DAA}" type="presParOf" srcId="{7F0CEC2E-E7C1-4C7B-8461-40530EDD49F7}" destId="{0D677B4F-4618-48E3-8E34-474D3FC965F1}" srcOrd="0" destOrd="0" presId="urn:microsoft.com/office/officeart/2018/2/layout/IconLabelList"/>
    <dgm:cxn modelId="{F72C1441-AF95-4A0B-A914-33AAD9BE5F11}" type="presParOf" srcId="{7F0CEC2E-E7C1-4C7B-8461-40530EDD49F7}" destId="{A6DFDB75-41FB-40DA-9265-51F3A5374968}" srcOrd="1" destOrd="0" presId="urn:microsoft.com/office/officeart/2018/2/layout/IconLabelList"/>
    <dgm:cxn modelId="{7C79EA82-6258-4A29-A510-359AFFADD52D}" type="presParOf" srcId="{7F0CEC2E-E7C1-4C7B-8461-40530EDD49F7}" destId="{3CBD5E02-2C3E-452B-9FE5-4664D65271F5}" srcOrd="2" destOrd="0" presId="urn:microsoft.com/office/officeart/2018/2/layout/IconLabelList"/>
    <dgm:cxn modelId="{292A2A4A-E677-4559-B6DC-1C5573872F91}" type="presParOf" srcId="{7EDDBF9D-9F1F-468C-9B37-FE0274D9120E}" destId="{C0B751E7-DDB9-43FC-9463-8DE1F8DDAEAA}" srcOrd="3" destOrd="0" presId="urn:microsoft.com/office/officeart/2018/2/layout/IconLabelList"/>
    <dgm:cxn modelId="{51203549-F198-441A-9B2A-73AA79745763}" type="presParOf" srcId="{7EDDBF9D-9F1F-468C-9B37-FE0274D9120E}" destId="{E0731F74-9E08-4EAD-9DC6-75D8C3B7C489}" srcOrd="4" destOrd="0" presId="urn:microsoft.com/office/officeart/2018/2/layout/IconLabelList"/>
    <dgm:cxn modelId="{1FC97A1A-B10F-455B-8DE4-97C38024F3C5}" type="presParOf" srcId="{E0731F74-9E08-4EAD-9DC6-75D8C3B7C489}" destId="{9454351F-3EFC-42BC-99E9-80E1479D3EFE}" srcOrd="0" destOrd="0" presId="urn:microsoft.com/office/officeart/2018/2/layout/IconLabelList"/>
    <dgm:cxn modelId="{BD724F3B-A959-4F6D-9AF9-D297AAD4E068}" type="presParOf" srcId="{E0731F74-9E08-4EAD-9DC6-75D8C3B7C489}" destId="{0FC0E657-40FB-4C1E-A125-71448AA8CBEB}" srcOrd="1" destOrd="0" presId="urn:microsoft.com/office/officeart/2018/2/layout/IconLabelList"/>
    <dgm:cxn modelId="{05320C71-AA20-4443-A22F-82B360121441}" type="presParOf" srcId="{E0731F74-9E08-4EAD-9DC6-75D8C3B7C489}" destId="{6832E26D-C4B3-47C9-91F7-4E87D7489AFC}" srcOrd="2" destOrd="0" presId="urn:microsoft.com/office/officeart/2018/2/layout/IconLabelList"/>
    <dgm:cxn modelId="{5369FAFF-6202-4F74-A763-6BA928EDD152}" type="presParOf" srcId="{7EDDBF9D-9F1F-468C-9B37-FE0274D9120E}" destId="{64AA35B8-0933-406A-A4D7-F3C02A91478B}" srcOrd="5" destOrd="0" presId="urn:microsoft.com/office/officeart/2018/2/layout/IconLabelList"/>
    <dgm:cxn modelId="{0CAB970D-5560-4E61-9AC4-F061C6373444}" type="presParOf" srcId="{7EDDBF9D-9F1F-468C-9B37-FE0274D9120E}" destId="{84AACEE2-B209-4AD2-A5E6-625FBF60BBC1}" srcOrd="6" destOrd="0" presId="urn:microsoft.com/office/officeart/2018/2/layout/IconLabelList"/>
    <dgm:cxn modelId="{336A9AA7-53AC-4840-BD14-4250FE8B45FA}" type="presParOf" srcId="{84AACEE2-B209-4AD2-A5E6-625FBF60BBC1}" destId="{ED6F217F-083E-4DB7-A84E-196DD0636E4D}" srcOrd="0" destOrd="0" presId="urn:microsoft.com/office/officeart/2018/2/layout/IconLabelList"/>
    <dgm:cxn modelId="{54C29A63-F3D1-4629-AA4E-35DA03E1C4EE}" type="presParOf" srcId="{84AACEE2-B209-4AD2-A5E6-625FBF60BBC1}" destId="{E527B187-6E15-4B90-884D-B230E6CE2785}" srcOrd="1" destOrd="0" presId="urn:microsoft.com/office/officeart/2018/2/layout/IconLabelList"/>
    <dgm:cxn modelId="{A8BF284F-948D-43AD-BBDA-AAC3FA48F257}" type="presParOf" srcId="{84AACEE2-B209-4AD2-A5E6-625FBF60BBC1}" destId="{9DDF8B1F-57BC-455B-841D-3E0FC78335FA}"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7791C3-C71A-4B81-8D70-B882D577A653}" type="doc">
      <dgm:prSet loTypeId="urn:microsoft.com/office/officeart/2018/2/layout/IconVerticalSolidList" loCatId="icon" qsTypeId="urn:microsoft.com/office/officeart/2005/8/quickstyle/simple4" qsCatId="simple" csTypeId="urn:microsoft.com/office/officeart/2005/8/colors/colorful2" csCatId="colorful" phldr="1"/>
      <dgm:spPr/>
      <dgm:t>
        <a:bodyPr/>
        <a:lstStyle/>
        <a:p>
          <a:endParaRPr lang="en-US"/>
        </a:p>
      </dgm:t>
    </dgm:pt>
    <dgm:pt modelId="{C4461993-38C2-4844-B44A-DCC3EAB46153}">
      <dgm:prSet phldrT="[Text]"/>
      <dgm:spPr/>
      <dgm:t>
        <a:bodyPr/>
        <a:lstStyle/>
        <a:p>
          <a:pPr>
            <a:lnSpc>
              <a:spcPct val="100000"/>
            </a:lnSpc>
          </a:pPr>
          <a:r>
            <a:rPr lang="en-US" b="1" dirty="0">
              <a:latin typeface="Calibri Light" panose="020F0302020204030204"/>
            </a:rPr>
            <a:t>Registration</a:t>
          </a:r>
          <a:r>
            <a:rPr lang="en-US" dirty="0">
              <a:latin typeface="Calibri Light" panose="020F0302020204030204"/>
            </a:rPr>
            <a:t> &amp; </a:t>
          </a:r>
          <a:r>
            <a:rPr lang="en-US" b="1" dirty="0">
              <a:latin typeface="Calibri Light" panose="020F0302020204030204"/>
            </a:rPr>
            <a:t>Application</a:t>
          </a:r>
          <a:r>
            <a:rPr lang="en-US" dirty="0"/>
            <a:t> </a:t>
          </a:r>
          <a:r>
            <a:rPr lang="en-US" b="1" dirty="0">
              <a:latin typeface="Calibri Light" panose="020F0302020204030204"/>
            </a:rPr>
            <a:t>Open</a:t>
          </a:r>
          <a:r>
            <a:rPr lang="en-US" dirty="0">
              <a:latin typeface="Calibri Light" panose="020F0302020204030204"/>
            </a:rPr>
            <a:t>: June 3</a:t>
          </a:r>
          <a:endParaRPr lang="en-US" dirty="0"/>
        </a:p>
      </dgm:t>
    </dgm:pt>
    <dgm:pt modelId="{C7C2FB2C-79E8-40B0-BF37-FF3AA470E139}" type="parTrans" cxnId="{9B2D475C-9F69-428F-9E7C-277BBD55374E}">
      <dgm:prSet/>
      <dgm:spPr/>
      <dgm:t>
        <a:bodyPr/>
        <a:lstStyle/>
        <a:p>
          <a:endParaRPr lang="en-US"/>
        </a:p>
      </dgm:t>
    </dgm:pt>
    <dgm:pt modelId="{9F3C14DA-AC53-41A1-886B-13B4529B973F}" type="sibTrans" cxnId="{9B2D475C-9F69-428F-9E7C-277BBD55374E}">
      <dgm:prSet/>
      <dgm:spPr/>
      <dgm:t>
        <a:bodyPr/>
        <a:lstStyle/>
        <a:p>
          <a:endParaRPr lang="en-US"/>
        </a:p>
      </dgm:t>
    </dgm:pt>
    <dgm:pt modelId="{81ABB3D3-9EE9-45B3-A0FC-CB5CF8649AE8}">
      <dgm:prSet phldrT="[Text]"/>
      <dgm:spPr/>
      <dgm:t>
        <a:bodyPr/>
        <a:lstStyle/>
        <a:p>
          <a:pPr>
            <a:lnSpc>
              <a:spcPct val="100000"/>
            </a:lnSpc>
          </a:pPr>
          <a:r>
            <a:rPr lang="en-US" b="0" dirty="0"/>
            <a:t>Application</a:t>
          </a:r>
          <a:r>
            <a:rPr lang="en-US" dirty="0"/>
            <a:t> </a:t>
          </a:r>
          <a:r>
            <a:rPr lang="en-US" dirty="0">
              <a:latin typeface="Calibri Light" panose="020F0302020204030204"/>
            </a:rPr>
            <a:t>Coaching: June 3 - 24</a:t>
          </a:r>
          <a:endParaRPr lang="en-US" dirty="0"/>
        </a:p>
      </dgm:t>
    </dgm:pt>
    <dgm:pt modelId="{322FC36C-B642-4F86-B113-4EB629F1A1C8}" type="parTrans" cxnId="{3FDF3764-9846-4502-99BF-077D2625C027}">
      <dgm:prSet/>
      <dgm:spPr/>
      <dgm:t>
        <a:bodyPr/>
        <a:lstStyle/>
        <a:p>
          <a:endParaRPr lang="en-US"/>
        </a:p>
      </dgm:t>
    </dgm:pt>
    <dgm:pt modelId="{BDAC438F-2DA0-4924-A273-12E7D4DC448D}" type="sibTrans" cxnId="{3FDF3764-9846-4502-99BF-077D2625C027}">
      <dgm:prSet/>
      <dgm:spPr/>
      <dgm:t>
        <a:bodyPr/>
        <a:lstStyle/>
        <a:p>
          <a:endParaRPr lang="en-US"/>
        </a:p>
      </dgm:t>
    </dgm:pt>
    <dgm:pt modelId="{E31DF44E-0F8B-474B-A33C-D887EDA85C2D}">
      <dgm:prSet phldrT="[Text]"/>
      <dgm:spPr/>
      <dgm:t>
        <a:bodyPr/>
        <a:lstStyle/>
        <a:p>
          <a:pPr>
            <a:lnSpc>
              <a:spcPct val="100000"/>
            </a:lnSpc>
          </a:pPr>
          <a:r>
            <a:rPr lang="en-US" dirty="0">
              <a:latin typeface="Calibri Light" panose="020F0302020204030204"/>
            </a:rPr>
            <a:t> </a:t>
          </a:r>
          <a:r>
            <a:rPr lang="en-US" b="1" dirty="0">
              <a:latin typeface="Calibri Light" panose="020F0302020204030204"/>
            </a:rPr>
            <a:t>Application</a:t>
          </a:r>
          <a:r>
            <a:rPr lang="en-US" dirty="0">
              <a:latin typeface="Calibri Light" panose="020F0302020204030204"/>
            </a:rPr>
            <a:t> </a:t>
          </a:r>
          <a:r>
            <a:rPr lang="en-US" b="1" dirty="0">
              <a:latin typeface="Calibri Light" panose="020F0302020204030204"/>
            </a:rPr>
            <a:t>Closes</a:t>
          </a:r>
          <a:r>
            <a:rPr lang="en-US" dirty="0">
              <a:latin typeface="Calibri Light" panose="020F0302020204030204"/>
            </a:rPr>
            <a:t>:</a:t>
          </a:r>
          <a:r>
            <a:rPr lang="en-US" dirty="0"/>
            <a:t> </a:t>
          </a:r>
          <a:r>
            <a:rPr lang="en-US" dirty="0">
              <a:latin typeface="Calibri Light" panose="020F0302020204030204"/>
            </a:rPr>
            <a:t>July 8 </a:t>
          </a:r>
          <a:endParaRPr lang="en-US" dirty="0"/>
        </a:p>
      </dgm:t>
    </dgm:pt>
    <dgm:pt modelId="{30FC9CAF-26D5-4DD3-9B34-8B22AD6E58F6}" type="parTrans" cxnId="{425E4D84-D670-44D1-9675-266C85F61280}">
      <dgm:prSet/>
      <dgm:spPr/>
      <dgm:t>
        <a:bodyPr/>
        <a:lstStyle/>
        <a:p>
          <a:endParaRPr lang="en-US"/>
        </a:p>
      </dgm:t>
    </dgm:pt>
    <dgm:pt modelId="{2CD69F1D-B266-4524-B625-21C964A9AA60}" type="sibTrans" cxnId="{425E4D84-D670-44D1-9675-266C85F61280}">
      <dgm:prSet/>
      <dgm:spPr/>
      <dgm:t>
        <a:bodyPr/>
        <a:lstStyle/>
        <a:p>
          <a:endParaRPr lang="en-US"/>
        </a:p>
      </dgm:t>
    </dgm:pt>
    <dgm:pt modelId="{12FDB9AE-DE89-479F-97A1-D9BFE96B88C7}">
      <dgm:prSet phldrT="[Text]"/>
      <dgm:spPr/>
      <dgm:t>
        <a:bodyPr/>
        <a:lstStyle/>
        <a:p>
          <a:pPr>
            <a:lnSpc>
              <a:spcPct val="100000"/>
            </a:lnSpc>
          </a:pPr>
          <a:r>
            <a:rPr lang="en-US" dirty="0">
              <a:latin typeface="Calibri Light" panose="020F0302020204030204"/>
            </a:rPr>
            <a:t>CIC Review &amp; Board Approval: July - September</a:t>
          </a:r>
          <a:endParaRPr lang="en-US" dirty="0"/>
        </a:p>
      </dgm:t>
    </dgm:pt>
    <dgm:pt modelId="{3197C5A9-0A97-4BE6-B463-9F9CCD8AB970}" type="parTrans" cxnId="{70EC26F5-72AC-41C5-97EA-884D0923C22F}">
      <dgm:prSet/>
      <dgm:spPr/>
      <dgm:t>
        <a:bodyPr/>
        <a:lstStyle/>
        <a:p>
          <a:endParaRPr lang="en-US"/>
        </a:p>
      </dgm:t>
    </dgm:pt>
    <dgm:pt modelId="{49608E5E-0AC1-455E-A787-7F7DE63D29FD}" type="sibTrans" cxnId="{70EC26F5-72AC-41C5-97EA-884D0923C22F}">
      <dgm:prSet/>
      <dgm:spPr/>
      <dgm:t>
        <a:bodyPr/>
        <a:lstStyle/>
        <a:p>
          <a:endParaRPr lang="en-US"/>
        </a:p>
      </dgm:t>
    </dgm:pt>
    <dgm:pt modelId="{9B15661C-14F4-42CE-B850-4443051AF187}">
      <dgm:prSet phldrT="[Text]"/>
      <dgm:spPr/>
      <dgm:t>
        <a:bodyPr/>
        <a:lstStyle/>
        <a:p>
          <a:pPr rtl="0">
            <a:lnSpc>
              <a:spcPct val="100000"/>
            </a:lnSpc>
          </a:pPr>
          <a:r>
            <a:rPr lang="en-US" dirty="0">
              <a:latin typeface="Calibri Light" panose="020F0302020204030204"/>
            </a:rPr>
            <a:t>Notification to Grantees: End of September</a:t>
          </a:r>
        </a:p>
      </dgm:t>
    </dgm:pt>
    <dgm:pt modelId="{EBC7CA01-8257-4436-B3AD-F15A89CF7A9B}" type="parTrans" cxnId="{B78D43EE-B644-4272-BC8F-E38565993878}">
      <dgm:prSet/>
      <dgm:spPr/>
      <dgm:t>
        <a:bodyPr/>
        <a:lstStyle/>
        <a:p>
          <a:endParaRPr lang="en-US"/>
        </a:p>
      </dgm:t>
    </dgm:pt>
    <dgm:pt modelId="{0A3B9D49-996C-4EC4-B5E7-9FA32902A9D1}" type="sibTrans" cxnId="{B78D43EE-B644-4272-BC8F-E38565993878}">
      <dgm:prSet/>
      <dgm:spPr/>
      <dgm:t>
        <a:bodyPr/>
        <a:lstStyle/>
        <a:p>
          <a:endParaRPr lang="en-US"/>
        </a:p>
      </dgm:t>
    </dgm:pt>
    <dgm:pt modelId="{983FEF64-6F35-4D7E-AE93-D5A464E9044F}">
      <dgm:prSet phldrT="[Text]"/>
      <dgm:spPr/>
      <dgm:t>
        <a:bodyPr/>
        <a:lstStyle/>
        <a:p>
          <a:pPr>
            <a:lnSpc>
              <a:spcPct val="100000"/>
            </a:lnSpc>
          </a:pPr>
          <a:r>
            <a:rPr lang="en-US" b="1" dirty="0">
              <a:latin typeface="Calibri Light" panose="020F0302020204030204"/>
            </a:rPr>
            <a:t>Initiatives</a:t>
          </a:r>
          <a:r>
            <a:rPr lang="en-US" dirty="0">
              <a:latin typeface="Calibri Light" panose="020F0302020204030204"/>
            </a:rPr>
            <a:t> End:</a:t>
          </a:r>
          <a:r>
            <a:rPr lang="en-US" dirty="0"/>
            <a:t> </a:t>
          </a:r>
          <a:r>
            <a:rPr lang="en-US" dirty="0">
              <a:latin typeface="Calibri Light" panose="020F0302020204030204"/>
            </a:rPr>
            <a:t>Nov - Dec 2025</a:t>
          </a:r>
          <a:endParaRPr lang="en-US" dirty="0"/>
        </a:p>
      </dgm:t>
    </dgm:pt>
    <dgm:pt modelId="{DA5F6016-9BD5-417F-BF94-2C3397536B53}" type="parTrans" cxnId="{C2BBD928-989F-4375-AAA1-6ED17F6F0DA8}">
      <dgm:prSet/>
      <dgm:spPr/>
      <dgm:t>
        <a:bodyPr/>
        <a:lstStyle/>
        <a:p>
          <a:endParaRPr lang="en-US"/>
        </a:p>
      </dgm:t>
    </dgm:pt>
    <dgm:pt modelId="{50B5FD03-6877-4835-B93B-97FBDC5EDF27}" type="sibTrans" cxnId="{C2BBD928-989F-4375-AAA1-6ED17F6F0DA8}">
      <dgm:prSet/>
      <dgm:spPr/>
      <dgm:t>
        <a:bodyPr/>
        <a:lstStyle/>
        <a:p>
          <a:endParaRPr lang="en-US"/>
        </a:p>
      </dgm:t>
    </dgm:pt>
    <dgm:pt modelId="{98260011-1BFF-49CA-94A4-43F1EA4398EF}">
      <dgm:prSet phldr="0"/>
      <dgm:spPr/>
      <dgm:t>
        <a:bodyPr/>
        <a:lstStyle/>
        <a:p>
          <a:pPr rtl="0">
            <a:lnSpc>
              <a:spcPct val="100000"/>
            </a:lnSpc>
          </a:pPr>
          <a:r>
            <a:rPr lang="en-US" b="1" dirty="0">
              <a:latin typeface="Calibri Light" panose="020F0302020204030204"/>
            </a:rPr>
            <a:t>Initiatives Start</a:t>
          </a:r>
          <a:r>
            <a:rPr lang="en-US" dirty="0">
              <a:latin typeface="Calibri Light" panose="020F0302020204030204"/>
            </a:rPr>
            <a:t>: Oct - Dec 2024</a:t>
          </a:r>
          <a:endParaRPr lang="en-US" dirty="0"/>
        </a:p>
      </dgm:t>
    </dgm:pt>
    <dgm:pt modelId="{7C39ED2A-493B-4D0A-BF81-53462A315515}" type="parTrans" cxnId="{2C9AC230-A0E2-4707-B759-81A6B5091AB1}">
      <dgm:prSet/>
      <dgm:spPr/>
    </dgm:pt>
    <dgm:pt modelId="{63524B17-A0E9-4534-887E-7559A60EA243}" type="sibTrans" cxnId="{2C9AC230-A0E2-4707-B759-81A6B5091AB1}">
      <dgm:prSet/>
      <dgm:spPr/>
      <dgm:t>
        <a:bodyPr/>
        <a:lstStyle/>
        <a:p>
          <a:endParaRPr lang="en-US"/>
        </a:p>
      </dgm:t>
    </dgm:pt>
    <dgm:pt modelId="{118C3DD4-EFCC-481F-803A-9658AB3A391D}">
      <dgm:prSet phldr="0"/>
      <dgm:spPr/>
      <dgm:t>
        <a:bodyPr/>
        <a:lstStyle/>
        <a:p>
          <a:pPr>
            <a:lnSpc>
              <a:spcPct val="100000"/>
            </a:lnSpc>
          </a:pPr>
          <a:r>
            <a:rPr lang="en-US" dirty="0">
              <a:latin typeface="Calibri Light" panose="020F0302020204030204"/>
            </a:rPr>
            <a:t>Mid-Grant Check In: May 2025</a:t>
          </a:r>
        </a:p>
      </dgm:t>
    </dgm:pt>
    <dgm:pt modelId="{9CAB4789-86A2-49B6-BE89-2F27F4E41635}" type="parTrans" cxnId="{F0201A85-D809-4B04-9421-8E25A7EFBB75}">
      <dgm:prSet/>
      <dgm:spPr/>
    </dgm:pt>
    <dgm:pt modelId="{E042AB0D-3873-40CA-9160-ACF5303D213D}" type="sibTrans" cxnId="{F0201A85-D809-4B04-9421-8E25A7EFBB75}">
      <dgm:prSet/>
      <dgm:spPr/>
      <dgm:t>
        <a:bodyPr/>
        <a:lstStyle/>
        <a:p>
          <a:endParaRPr lang="en-US"/>
        </a:p>
      </dgm:t>
    </dgm:pt>
    <dgm:pt modelId="{A3880B7E-527C-4E69-8058-849DFF42151B}" type="pres">
      <dgm:prSet presAssocID="{9B7791C3-C71A-4B81-8D70-B882D577A653}" presName="root" presStyleCnt="0">
        <dgm:presLayoutVars>
          <dgm:dir/>
          <dgm:resizeHandles val="exact"/>
        </dgm:presLayoutVars>
      </dgm:prSet>
      <dgm:spPr/>
      <dgm:t>
        <a:bodyPr/>
        <a:lstStyle/>
        <a:p>
          <a:endParaRPr lang="en-US"/>
        </a:p>
      </dgm:t>
    </dgm:pt>
    <dgm:pt modelId="{3C2FBF79-4ACB-445E-B021-29146571D9E3}" type="pres">
      <dgm:prSet presAssocID="{C4461993-38C2-4844-B44A-DCC3EAB46153}" presName="compNode" presStyleCnt="0"/>
      <dgm:spPr/>
    </dgm:pt>
    <dgm:pt modelId="{1C0770AE-7A73-41E8-9803-85047135CECF}" type="pres">
      <dgm:prSet presAssocID="{C4461993-38C2-4844-B44A-DCC3EAB46153}" presName="bgRect" presStyleLbl="bgShp" presStyleIdx="0" presStyleCnt="8"/>
      <dgm:spPr>
        <a:solidFill>
          <a:srgbClr val="F5A9A9"/>
        </a:solidFill>
      </dgm:spPr>
    </dgm:pt>
    <dgm:pt modelId="{A87D3E12-0096-4B16-BF1C-ECE083705140}" type="pres">
      <dgm:prSet presAssocID="{C4461993-38C2-4844-B44A-DCC3EAB46153}"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dgm:spPr>
      <dgm:extLst>
        <a:ext uri="{E40237B7-FDA0-4F09-8148-C483321AD2D9}">
          <dgm14:cNvPr xmlns:dgm14="http://schemas.microsoft.com/office/drawing/2010/diagram" id="0" name="" descr="Pencil"/>
        </a:ext>
      </dgm:extLst>
    </dgm:pt>
    <dgm:pt modelId="{064BD4D7-327E-4013-A6F9-A4F41EC8FF5F}" type="pres">
      <dgm:prSet presAssocID="{C4461993-38C2-4844-B44A-DCC3EAB46153}" presName="spaceRect" presStyleCnt="0"/>
      <dgm:spPr/>
    </dgm:pt>
    <dgm:pt modelId="{56DF1B24-C822-463E-8847-96E7FE77194E}" type="pres">
      <dgm:prSet presAssocID="{C4461993-38C2-4844-B44A-DCC3EAB46153}" presName="parTx" presStyleLbl="revTx" presStyleIdx="0" presStyleCnt="8">
        <dgm:presLayoutVars>
          <dgm:chMax val="0"/>
          <dgm:chPref val="0"/>
        </dgm:presLayoutVars>
      </dgm:prSet>
      <dgm:spPr/>
      <dgm:t>
        <a:bodyPr/>
        <a:lstStyle/>
        <a:p>
          <a:endParaRPr lang="en-US"/>
        </a:p>
      </dgm:t>
    </dgm:pt>
    <dgm:pt modelId="{45742E2F-553D-46B3-A056-7E532D122086}" type="pres">
      <dgm:prSet presAssocID="{9F3C14DA-AC53-41A1-886B-13B4529B973F}" presName="sibTrans" presStyleCnt="0"/>
      <dgm:spPr/>
    </dgm:pt>
    <dgm:pt modelId="{9F0FEB74-2447-42F8-96E5-BEE142AE7751}" type="pres">
      <dgm:prSet presAssocID="{81ABB3D3-9EE9-45B3-A0FC-CB5CF8649AE8}" presName="compNode" presStyleCnt="0"/>
      <dgm:spPr/>
    </dgm:pt>
    <dgm:pt modelId="{8A4DA603-0666-4FC3-B94A-F0D677CBB923}" type="pres">
      <dgm:prSet presAssocID="{81ABB3D3-9EE9-45B3-A0FC-CB5CF8649AE8}" presName="bgRect" presStyleLbl="bgShp" presStyleIdx="1" presStyleCnt="8"/>
      <dgm:spPr>
        <a:solidFill>
          <a:srgbClr val="F5A9A9"/>
        </a:solidFill>
      </dgm:spPr>
    </dgm:pt>
    <dgm:pt modelId="{29841671-0C5A-4DFF-B9CB-17415DE97288}" type="pres">
      <dgm:prSet presAssocID="{81ABB3D3-9EE9-45B3-A0FC-CB5CF8649AE8}"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dgm:spPr>
      <dgm:extLst>
        <a:ext uri="{E40237B7-FDA0-4F09-8148-C483321AD2D9}">
          <dgm14:cNvPr xmlns:dgm14="http://schemas.microsoft.com/office/drawing/2010/diagram" id="0" name="" descr="Chat"/>
        </a:ext>
      </dgm:extLst>
    </dgm:pt>
    <dgm:pt modelId="{632D499C-39B9-458F-A6EC-E115D20DE847}" type="pres">
      <dgm:prSet presAssocID="{81ABB3D3-9EE9-45B3-A0FC-CB5CF8649AE8}" presName="spaceRect" presStyleCnt="0"/>
      <dgm:spPr/>
    </dgm:pt>
    <dgm:pt modelId="{99C5B09B-3651-4433-959F-A8A694325441}" type="pres">
      <dgm:prSet presAssocID="{81ABB3D3-9EE9-45B3-A0FC-CB5CF8649AE8}" presName="parTx" presStyleLbl="revTx" presStyleIdx="1" presStyleCnt="8">
        <dgm:presLayoutVars>
          <dgm:chMax val="0"/>
          <dgm:chPref val="0"/>
        </dgm:presLayoutVars>
      </dgm:prSet>
      <dgm:spPr/>
      <dgm:t>
        <a:bodyPr/>
        <a:lstStyle/>
        <a:p>
          <a:endParaRPr lang="en-US"/>
        </a:p>
      </dgm:t>
    </dgm:pt>
    <dgm:pt modelId="{11DB4B3D-15AD-45A7-A0AB-53C9C804A993}" type="pres">
      <dgm:prSet presAssocID="{BDAC438F-2DA0-4924-A273-12E7D4DC448D}" presName="sibTrans" presStyleCnt="0"/>
      <dgm:spPr/>
    </dgm:pt>
    <dgm:pt modelId="{B39BCFFF-443F-45FC-AF19-C6D06C57052B}" type="pres">
      <dgm:prSet presAssocID="{E31DF44E-0F8B-474B-A33C-D887EDA85C2D}" presName="compNode" presStyleCnt="0"/>
      <dgm:spPr/>
    </dgm:pt>
    <dgm:pt modelId="{E9ABCCA5-D528-44E7-93AD-971E108C9C58}" type="pres">
      <dgm:prSet presAssocID="{E31DF44E-0F8B-474B-A33C-D887EDA85C2D}" presName="bgRect" presStyleLbl="bgShp" presStyleIdx="2" presStyleCnt="8"/>
      <dgm:spPr>
        <a:solidFill>
          <a:srgbClr val="F5A9A9"/>
        </a:solidFill>
      </dgm:spPr>
    </dgm:pt>
    <dgm:pt modelId="{B1772801-6FE5-40FC-9F04-7E2FF9D9F936}" type="pres">
      <dgm:prSet presAssocID="{E31DF44E-0F8B-474B-A33C-D887EDA85C2D}"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dgm:spPr>
      <dgm:extLst>
        <a:ext uri="{E40237B7-FDA0-4F09-8148-C483321AD2D9}">
          <dgm14:cNvPr xmlns:dgm14="http://schemas.microsoft.com/office/drawing/2010/diagram" id="0" name="" descr="Caterpillar"/>
        </a:ext>
      </dgm:extLst>
    </dgm:pt>
    <dgm:pt modelId="{54D3A26A-EEB8-450A-8641-AE808A81B85E}" type="pres">
      <dgm:prSet presAssocID="{E31DF44E-0F8B-474B-A33C-D887EDA85C2D}" presName="spaceRect" presStyleCnt="0"/>
      <dgm:spPr/>
    </dgm:pt>
    <dgm:pt modelId="{6A0551C5-24F9-40D8-9681-75E9C03597B5}" type="pres">
      <dgm:prSet presAssocID="{E31DF44E-0F8B-474B-A33C-D887EDA85C2D}" presName="parTx" presStyleLbl="revTx" presStyleIdx="2" presStyleCnt="8">
        <dgm:presLayoutVars>
          <dgm:chMax val="0"/>
          <dgm:chPref val="0"/>
        </dgm:presLayoutVars>
      </dgm:prSet>
      <dgm:spPr/>
      <dgm:t>
        <a:bodyPr/>
        <a:lstStyle/>
        <a:p>
          <a:endParaRPr lang="en-US"/>
        </a:p>
      </dgm:t>
    </dgm:pt>
    <dgm:pt modelId="{41D20FB0-E82F-467A-8704-EDA6757B9FBA}" type="pres">
      <dgm:prSet presAssocID="{2CD69F1D-B266-4524-B625-21C964A9AA60}" presName="sibTrans" presStyleCnt="0"/>
      <dgm:spPr/>
    </dgm:pt>
    <dgm:pt modelId="{833CF27F-7AE5-44C6-AF02-F9E75E98BDE3}" type="pres">
      <dgm:prSet presAssocID="{12FDB9AE-DE89-479F-97A1-D9BFE96B88C7}" presName="compNode" presStyleCnt="0"/>
      <dgm:spPr/>
    </dgm:pt>
    <dgm:pt modelId="{E169469B-D2AB-4026-B24B-29F17B2337F2}" type="pres">
      <dgm:prSet presAssocID="{12FDB9AE-DE89-479F-97A1-D9BFE96B88C7}" presName="bgRect" presStyleLbl="bgShp" presStyleIdx="3" presStyleCnt="8"/>
      <dgm:spPr>
        <a:solidFill>
          <a:srgbClr val="F5A9A9"/>
        </a:solidFill>
      </dgm:spPr>
    </dgm:pt>
    <dgm:pt modelId="{34758B62-3CF4-4555-99C9-791A9192241C}" type="pres">
      <dgm:prSet presAssocID="{12FDB9AE-DE89-479F-97A1-D9BFE96B88C7}"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dgm:spPr>
      <dgm:extLst>
        <a:ext uri="{E40237B7-FDA0-4F09-8148-C483321AD2D9}">
          <dgm14:cNvPr xmlns:dgm14="http://schemas.microsoft.com/office/drawing/2010/diagram" id="0" name="" descr="Board Room"/>
        </a:ext>
      </dgm:extLst>
    </dgm:pt>
    <dgm:pt modelId="{4345F2E6-40A8-4D1E-AE90-1239C2CD975C}" type="pres">
      <dgm:prSet presAssocID="{12FDB9AE-DE89-479F-97A1-D9BFE96B88C7}" presName="spaceRect" presStyleCnt="0"/>
      <dgm:spPr/>
    </dgm:pt>
    <dgm:pt modelId="{E98B8D63-3675-4846-92FF-F669B0CD5A01}" type="pres">
      <dgm:prSet presAssocID="{12FDB9AE-DE89-479F-97A1-D9BFE96B88C7}" presName="parTx" presStyleLbl="revTx" presStyleIdx="3" presStyleCnt="8">
        <dgm:presLayoutVars>
          <dgm:chMax val="0"/>
          <dgm:chPref val="0"/>
        </dgm:presLayoutVars>
      </dgm:prSet>
      <dgm:spPr/>
      <dgm:t>
        <a:bodyPr/>
        <a:lstStyle/>
        <a:p>
          <a:endParaRPr lang="en-US"/>
        </a:p>
      </dgm:t>
    </dgm:pt>
    <dgm:pt modelId="{7E036F35-8BB3-4482-95E8-0A1D173409CE}" type="pres">
      <dgm:prSet presAssocID="{49608E5E-0AC1-455E-A787-7F7DE63D29FD}" presName="sibTrans" presStyleCnt="0"/>
      <dgm:spPr/>
    </dgm:pt>
    <dgm:pt modelId="{11A2AB64-E948-4CB7-8A49-51F0E4003157}" type="pres">
      <dgm:prSet presAssocID="{9B15661C-14F4-42CE-B850-4443051AF187}" presName="compNode" presStyleCnt="0"/>
      <dgm:spPr/>
    </dgm:pt>
    <dgm:pt modelId="{3512755C-DDD8-4BFF-A5E0-A5BDC431E9BE}" type="pres">
      <dgm:prSet presAssocID="{9B15661C-14F4-42CE-B850-4443051AF187}" presName="bgRect" presStyleLbl="bgShp" presStyleIdx="4" presStyleCnt="8"/>
      <dgm:spPr>
        <a:solidFill>
          <a:srgbClr val="F5A9A9"/>
        </a:solidFill>
      </dgm:spPr>
    </dgm:pt>
    <dgm:pt modelId="{7D7CD117-5E4D-4966-9B66-E3D828A9C95C}" type="pres">
      <dgm:prSet presAssocID="{9B15661C-14F4-42CE-B850-4443051AF187}"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dgm:spPr>
      <dgm:extLst>
        <a:ext uri="{E40237B7-FDA0-4F09-8148-C483321AD2D9}">
          <dgm14:cNvPr xmlns:dgm14="http://schemas.microsoft.com/office/drawing/2010/diagram" id="0" name="" descr="Bell"/>
        </a:ext>
      </dgm:extLst>
    </dgm:pt>
    <dgm:pt modelId="{CC918864-C575-4971-9988-08E9F7EF9545}" type="pres">
      <dgm:prSet presAssocID="{9B15661C-14F4-42CE-B850-4443051AF187}" presName="spaceRect" presStyleCnt="0"/>
      <dgm:spPr/>
    </dgm:pt>
    <dgm:pt modelId="{E275F84B-FE74-45B3-A1B0-0F3B67A1CE78}" type="pres">
      <dgm:prSet presAssocID="{9B15661C-14F4-42CE-B850-4443051AF187}" presName="parTx" presStyleLbl="revTx" presStyleIdx="4" presStyleCnt="8">
        <dgm:presLayoutVars>
          <dgm:chMax val="0"/>
          <dgm:chPref val="0"/>
        </dgm:presLayoutVars>
      </dgm:prSet>
      <dgm:spPr/>
      <dgm:t>
        <a:bodyPr/>
        <a:lstStyle/>
        <a:p>
          <a:endParaRPr lang="en-US"/>
        </a:p>
      </dgm:t>
    </dgm:pt>
    <dgm:pt modelId="{688F93CF-61F9-4F74-9260-4FAD80204CF0}" type="pres">
      <dgm:prSet presAssocID="{0A3B9D49-996C-4EC4-B5E7-9FA32902A9D1}" presName="sibTrans" presStyleCnt="0"/>
      <dgm:spPr/>
    </dgm:pt>
    <dgm:pt modelId="{B7B8E240-1499-4F9A-8D4C-63F87D964B42}" type="pres">
      <dgm:prSet presAssocID="{98260011-1BFF-49CA-94A4-43F1EA4398EF}" presName="compNode" presStyleCnt="0"/>
      <dgm:spPr/>
    </dgm:pt>
    <dgm:pt modelId="{567D7AA4-608E-4635-A4B5-372A8C081FD1}" type="pres">
      <dgm:prSet presAssocID="{98260011-1BFF-49CA-94A4-43F1EA4398EF}" presName="bgRect" presStyleLbl="bgShp" presStyleIdx="5" presStyleCnt="8"/>
      <dgm:spPr>
        <a:solidFill>
          <a:srgbClr val="F5A9A9"/>
        </a:solidFill>
      </dgm:spPr>
    </dgm:pt>
    <dgm:pt modelId="{8810CB5B-F99F-45CB-ABDF-78320F327214}" type="pres">
      <dgm:prSet presAssocID="{98260011-1BFF-49CA-94A4-43F1EA4398EF}"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dgm:spPr>
      <dgm:extLst>
        <a:ext uri="{E40237B7-FDA0-4F09-8148-C483321AD2D9}">
          <dgm14:cNvPr xmlns:dgm14="http://schemas.microsoft.com/office/drawing/2010/diagram" id="0" name="" descr="Rocket"/>
        </a:ext>
      </dgm:extLst>
    </dgm:pt>
    <dgm:pt modelId="{6A727312-2ECE-470E-8CB3-C9184BA62660}" type="pres">
      <dgm:prSet presAssocID="{98260011-1BFF-49CA-94A4-43F1EA4398EF}" presName="spaceRect" presStyleCnt="0"/>
      <dgm:spPr/>
    </dgm:pt>
    <dgm:pt modelId="{0310C158-9797-49D5-A890-A37D773FBAFD}" type="pres">
      <dgm:prSet presAssocID="{98260011-1BFF-49CA-94A4-43F1EA4398EF}" presName="parTx" presStyleLbl="revTx" presStyleIdx="5" presStyleCnt="8">
        <dgm:presLayoutVars>
          <dgm:chMax val="0"/>
          <dgm:chPref val="0"/>
        </dgm:presLayoutVars>
      </dgm:prSet>
      <dgm:spPr/>
      <dgm:t>
        <a:bodyPr/>
        <a:lstStyle/>
        <a:p>
          <a:endParaRPr lang="en-US"/>
        </a:p>
      </dgm:t>
    </dgm:pt>
    <dgm:pt modelId="{617C536D-0AF0-4565-93CE-E417DFFDC78B}" type="pres">
      <dgm:prSet presAssocID="{63524B17-A0E9-4534-887E-7559A60EA243}" presName="sibTrans" presStyleCnt="0"/>
      <dgm:spPr/>
    </dgm:pt>
    <dgm:pt modelId="{0FDFC387-DA64-4F91-BEEB-C0B514DC7124}" type="pres">
      <dgm:prSet presAssocID="{118C3DD4-EFCC-481F-803A-9658AB3A391D}" presName="compNode" presStyleCnt="0"/>
      <dgm:spPr/>
    </dgm:pt>
    <dgm:pt modelId="{C68F2F6D-84BA-458E-8D4F-9352CBA1332A}" type="pres">
      <dgm:prSet presAssocID="{118C3DD4-EFCC-481F-803A-9658AB3A391D}" presName="bgRect" presStyleLbl="bgShp" presStyleIdx="6" presStyleCnt="8"/>
      <dgm:spPr>
        <a:solidFill>
          <a:srgbClr val="F5A9A9"/>
        </a:solidFill>
      </dgm:spPr>
    </dgm:pt>
    <dgm:pt modelId="{699072AF-612D-4A99-B765-C7CE7F1B3834}" type="pres">
      <dgm:prSet presAssocID="{118C3DD4-EFCC-481F-803A-9658AB3A391D}"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dgm:spPr>
      <dgm:extLst>
        <a:ext uri="{E40237B7-FDA0-4F09-8148-C483321AD2D9}">
          <dgm14:cNvPr xmlns:dgm14="http://schemas.microsoft.com/office/drawing/2010/diagram" id="0" name="" descr="Firecracker"/>
        </a:ext>
      </dgm:extLst>
    </dgm:pt>
    <dgm:pt modelId="{B6B7D065-BDBC-4882-A484-9B0475B436BE}" type="pres">
      <dgm:prSet presAssocID="{118C3DD4-EFCC-481F-803A-9658AB3A391D}" presName="spaceRect" presStyleCnt="0"/>
      <dgm:spPr/>
    </dgm:pt>
    <dgm:pt modelId="{2E143282-1B26-478D-8BC4-F86A99E83865}" type="pres">
      <dgm:prSet presAssocID="{118C3DD4-EFCC-481F-803A-9658AB3A391D}" presName="parTx" presStyleLbl="revTx" presStyleIdx="6" presStyleCnt="8">
        <dgm:presLayoutVars>
          <dgm:chMax val="0"/>
          <dgm:chPref val="0"/>
        </dgm:presLayoutVars>
      </dgm:prSet>
      <dgm:spPr/>
      <dgm:t>
        <a:bodyPr/>
        <a:lstStyle/>
        <a:p>
          <a:endParaRPr lang="en-US"/>
        </a:p>
      </dgm:t>
    </dgm:pt>
    <dgm:pt modelId="{C0B9BF8F-671F-4473-AFE6-93EB7A599B0D}" type="pres">
      <dgm:prSet presAssocID="{E042AB0D-3873-40CA-9160-ACF5303D213D}" presName="sibTrans" presStyleCnt="0"/>
      <dgm:spPr/>
    </dgm:pt>
    <dgm:pt modelId="{1D23648F-6204-4F10-964D-966D84DCB8A9}" type="pres">
      <dgm:prSet presAssocID="{983FEF64-6F35-4D7E-AE93-D5A464E9044F}" presName="compNode" presStyleCnt="0"/>
      <dgm:spPr/>
    </dgm:pt>
    <dgm:pt modelId="{E2F44B77-A509-4C27-91B7-5A36CA882CC4}" type="pres">
      <dgm:prSet presAssocID="{983FEF64-6F35-4D7E-AE93-D5A464E9044F}" presName="bgRect" presStyleLbl="bgShp" presStyleIdx="7" presStyleCnt="8"/>
      <dgm:spPr>
        <a:solidFill>
          <a:srgbClr val="F5A9A9"/>
        </a:solidFill>
      </dgm:spPr>
    </dgm:pt>
    <dgm:pt modelId="{06EB493B-960F-4771-9B1C-29B412A7F1C0}" type="pres">
      <dgm:prSet presAssocID="{983FEF64-6F35-4D7E-AE93-D5A464E9044F}"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a:blipFill>
      </dgm:spPr>
      <dgm:extLst>
        <a:ext uri="{E40237B7-FDA0-4F09-8148-C483321AD2D9}">
          <dgm14:cNvPr xmlns:dgm14="http://schemas.microsoft.com/office/drawing/2010/diagram" id="0" name="" descr="Bank Check"/>
        </a:ext>
      </dgm:extLst>
    </dgm:pt>
    <dgm:pt modelId="{88B02253-2A53-4F19-9474-4CD33A862099}" type="pres">
      <dgm:prSet presAssocID="{983FEF64-6F35-4D7E-AE93-D5A464E9044F}" presName="spaceRect" presStyleCnt="0"/>
      <dgm:spPr/>
    </dgm:pt>
    <dgm:pt modelId="{1351E64A-3C8A-472F-9171-A236BF7C1514}" type="pres">
      <dgm:prSet presAssocID="{983FEF64-6F35-4D7E-AE93-D5A464E9044F}" presName="parTx" presStyleLbl="revTx" presStyleIdx="7" presStyleCnt="8">
        <dgm:presLayoutVars>
          <dgm:chMax val="0"/>
          <dgm:chPref val="0"/>
        </dgm:presLayoutVars>
      </dgm:prSet>
      <dgm:spPr/>
      <dgm:t>
        <a:bodyPr/>
        <a:lstStyle/>
        <a:p>
          <a:endParaRPr lang="en-US"/>
        </a:p>
      </dgm:t>
    </dgm:pt>
  </dgm:ptLst>
  <dgm:cxnLst>
    <dgm:cxn modelId="{F0201A85-D809-4B04-9421-8E25A7EFBB75}" srcId="{9B7791C3-C71A-4B81-8D70-B882D577A653}" destId="{118C3DD4-EFCC-481F-803A-9658AB3A391D}" srcOrd="6" destOrd="0" parTransId="{9CAB4789-86A2-49B6-BE89-2F27F4E41635}" sibTransId="{E042AB0D-3873-40CA-9160-ACF5303D213D}"/>
    <dgm:cxn modelId="{A3B7DBFE-FB45-46BD-9334-490F9476EB5A}" type="presOf" srcId="{98260011-1BFF-49CA-94A4-43F1EA4398EF}" destId="{0310C158-9797-49D5-A890-A37D773FBAFD}" srcOrd="0" destOrd="0" presId="urn:microsoft.com/office/officeart/2018/2/layout/IconVerticalSolidList"/>
    <dgm:cxn modelId="{B7B8FE95-F508-4A42-A612-7F4257BA446C}" type="presOf" srcId="{118C3DD4-EFCC-481F-803A-9658AB3A391D}" destId="{2E143282-1B26-478D-8BC4-F86A99E83865}" srcOrd="0" destOrd="0" presId="urn:microsoft.com/office/officeart/2018/2/layout/IconVerticalSolidList"/>
    <dgm:cxn modelId="{C67A3203-FA05-4F0E-8879-F6FC6F53C8A7}" type="presOf" srcId="{C4461993-38C2-4844-B44A-DCC3EAB46153}" destId="{56DF1B24-C822-463E-8847-96E7FE77194E}" srcOrd="0" destOrd="0" presId="urn:microsoft.com/office/officeart/2018/2/layout/IconVerticalSolidList"/>
    <dgm:cxn modelId="{ECD92804-F2AB-4A34-88DE-56BE303D6C59}" type="presOf" srcId="{9B15661C-14F4-42CE-B850-4443051AF187}" destId="{E275F84B-FE74-45B3-A1B0-0F3B67A1CE78}" srcOrd="0" destOrd="0" presId="urn:microsoft.com/office/officeart/2018/2/layout/IconVerticalSolidList"/>
    <dgm:cxn modelId="{C2BBD928-989F-4375-AAA1-6ED17F6F0DA8}" srcId="{9B7791C3-C71A-4B81-8D70-B882D577A653}" destId="{983FEF64-6F35-4D7E-AE93-D5A464E9044F}" srcOrd="7" destOrd="0" parTransId="{DA5F6016-9BD5-417F-BF94-2C3397536B53}" sibTransId="{50B5FD03-6877-4835-B93B-97FBDC5EDF27}"/>
    <dgm:cxn modelId="{B78D43EE-B644-4272-BC8F-E38565993878}" srcId="{9B7791C3-C71A-4B81-8D70-B882D577A653}" destId="{9B15661C-14F4-42CE-B850-4443051AF187}" srcOrd="4" destOrd="0" parTransId="{EBC7CA01-8257-4436-B3AD-F15A89CF7A9B}" sibTransId="{0A3B9D49-996C-4EC4-B5E7-9FA32902A9D1}"/>
    <dgm:cxn modelId="{425E4D84-D670-44D1-9675-266C85F61280}" srcId="{9B7791C3-C71A-4B81-8D70-B882D577A653}" destId="{E31DF44E-0F8B-474B-A33C-D887EDA85C2D}" srcOrd="2" destOrd="0" parTransId="{30FC9CAF-26D5-4DD3-9B34-8B22AD6E58F6}" sibTransId="{2CD69F1D-B266-4524-B625-21C964A9AA60}"/>
    <dgm:cxn modelId="{2986215C-2422-4E8A-BE1A-C53430DCCB31}" type="presOf" srcId="{12FDB9AE-DE89-479F-97A1-D9BFE96B88C7}" destId="{E98B8D63-3675-4846-92FF-F669B0CD5A01}" srcOrd="0" destOrd="0" presId="urn:microsoft.com/office/officeart/2018/2/layout/IconVerticalSolidList"/>
    <dgm:cxn modelId="{F3340F7A-2546-433F-8D5A-6E1379E24FFC}" type="presOf" srcId="{E31DF44E-0F8B-474B-A33C-D887EDA85C2D}" destId="{6A0551C5-24F9-40D8-9681-75E9C03597B5}" srcOrd="0" destOrd="0" presId="urn:microsoft.com/office/officeart/2018/2/layout/IconVerticalSolidList"/>
    <dgm:cxn modelId="{067957CE-4C21-4272-936E-B9BE295FA8AE}" type="presOf" srcId="{81ABB3D3-9EE9-45B3-A0FC-CB5CF8649AE8}" destId="{99C5B09B-3651-4433-959F-A8A694325441}" srcOrd="0" destOrd="0" presId="urn:microsoft.com/office/officeart/2018/2/layout/IconVerticalSolidList"/>
    <dgm:cxn modelId="{3FDF3764-9846-4502-99BF-077D2625C027}" srcId="{9B7791C3-C71A-4B81-8D70-B882D577A653}" destId="{81ABB3D3-9EE9-45B3-A0FC-CB5CF8649AE8}" srcOrd="1" destOrd="0" parTransId="{322FC36C-B642-4F86-B113-4EB629F1A1C8}" sibTransId="{BDAC438F-2DA0-4924-A273-12E7D4DC448D}"/>
    <dgm:cxn modelId="{2C9AC230-A0E2-4707-B759-81A6B5091AB1}" srcId="{9B7791C3-C71A-4B81-8D70-B882D577A653}" destId="{98260011-1BFF-49CA-94A4-43F1EA4398EF}" srcOrd="5" destOrd="0" parTransId="{7C39ED2A-493B-4D0A-BF81-53462A315515}" sibTransId="{63524B17-A0E9-4534-887E-7559A60EA243}"/>
    <dgm:cxn modelId="{EF81F83D-1BF5-4BD4-8103-050DAB58E019}" type="presOf" srcId="{983FEF64-6F35-4D7E-AE93-D5A464E9044F}" destId="{1351E64A-3C8A-472F-9171-A236BF7C1514}" srcOrd="0" destOrd="0" presId="urn:microsoft.com/office/officeart/2018/2/layout/IconVerticalSolidList"/>
    <dgm:cxn modelId="{9B2D475C-9F69-428F-9E7C-277BBD55374E}" srcId="{9B7791C3-C71A-4B81-8D70-B882D577A653}" destId="{C4461993-38C2-4844-B44A-DCC3EAB46153}" srcOrd="0" destOrd="0" parTransId="{C7C2FB2C-79E8-40B0-BF37-FF3AA470E139}" sibTransId="{9F3C14DA-AC53-41A1-886B-13B4529B973F}"/>
    <dgm:cxn modelId="{31D8BA95-C19D-4914-92BF-E871AD6DE1D3}" type="presOf" srcId="{9B7791C3-C71A-4B81-8D70-B882D577A653}" destId="{A3880B7E-527C-4E69-8058-849DFF42151B}" srcOrd="0" destOrd="0" presId="urn:microsoft.com/office/officeart/2018/2/layout/IconVerticalSolidList"/>
    <dgm:cxn modelId="{70EC26F5-72AC-41C5-97EA-884D0923C22F}" srcId="{9B7791C3-C71A-4B81-8D70-B882D577A653}" destId="{12FDB9AE-DE89-479F-97A1-D9BFE96B88C7}" srcOrd="3" destOrd="0" parTransId="{3197C5A9-0A97-4BE6-B463-9F9CCD8AB970}" sibTransId="{49608E5E-0AC1-455E-A787-7F7DE63D29FD}"/>
    <dgm:cxn modelId="{D0195739-FC7D-4E91-BFD6-EE15B362915D}" type="presParOf" srcId="{A3880B7E-527C-4E69-8058-849DFF42151B}" destId="{3C2FBF79-4ACB-445E-B021-29146571D9E3}" srcOrd="0" destOrd="0" presId="urn:microsoft.com/office/officeart/2018/2/layout/IconVerticalSolidList"/>
    <dgm:cxn modelId="{6ED56314-9772-4859-A3A5-1CCE735C06B1}" type="presParOf" srcId="{3C2FBF79-4ACB-445E-B021-29146571D9E3}" destId="{1C0770AE-7A73-41E8-9803-85047135CECF}" srcOrd="0" destOrd="0" presId="urn:microsoft.com/office/officeart/2018/2/layout/IconVerticalSolidList"/>
    <dgm:cxn modelId="{952BBA5C-2A46-4C87-A92A-58D35172110F}" type="presParOf" srcId="{3C2FBF79-4ACB-445E-B021-29146571D9E3}" destId="{A87D3E12-0096-4B16-BF1C-ECE083705140}" srcOrd="1" destOrd="0" presId="urn:microsoft.com/office/officeart/2018/2/layout/IconVerticalSolidList"/>
    <dgm:cxn modelId="{99F74607-34AB-4159-A95C-B15E9A2B2A47}" type="presParOf" srcId="{3C2FBF79-4ACB-445E-B021-29146571D9E3}" destId="{064BD4D7-327E-4013-A6F9-A4F41EC8FF5F}" srcOrd="2" destOrd="0" presId="urn:microsoft.com/office/officeart/2018/2/layout/IconVerticalSolidList"/>
    <dgm:cxn modelId="{951DED52-4D59-4F5D-B948-3391A66A3952}" type="presParOf" srcId="{3C2FBF79-4ACB-445E-B021-29146571D9E3}" destId="{56DF1B24-C822-463E-8847-96E7FE77194E}" srcOrd="3" destOrd="0" presId="urn:microsoft.com/office/officeart/2018/2/layout/IconVerticalSolidList"/>
    <dgm:cxn modelId="{53162A31-EBDB-4ACD-B34E-E93890FC031E}" type="presParOf" srcId="{A3880B7E-527C-4E69-8058-849DFF42151B}" destId="{45742E2F-553D-46B3-A056-7E532D122086}" srcOrd="1" destOrd="0" presId="urn:microsoft.com/office/officeart/2018/2/layout/IconVerticalSolidList"/>
    <dgm:cxn modelId="{C152AB3B-7C27-49FE-BA08-C3DE52068F94}" type="presParOf" srcId="{A3880B7E-527C-4E69-8058-849DFF42151B}" destId="{9F0FEB74-2447-42F8-96E5-BEE142AE7751}" srcOrd="2" destOrd="0" presId="urn:microsoft.com/office/officeart/2018/2/layout/IconVerticalSolidList"/>
    <dgm:cxn modelId="{6F3802DA-5D35-440E-B8E2-8E5E106B690C}" type="presParOf" srcId="{9F0FEB74-2447-42F8-96E5-BEE142AE7751}" destId="{8A4DA603-0666-4FC3-B94A-F0D677CBB923}" srcOrd="0" destOrd="0" presId="urn:microsoft.com/office/officeart/2018/2/layout/IconVerticalSolidList"/>
    <dgm:cxn modelId="{C21757E2-A313-4629-802D-5AE265320CAD}" type="presParOf" srcId="{9F0FEB74-2447-42F8-96E5-BEE142AE7751}" destId="{29841671-0C5A-4DFF-B9CB-17415DE97288}" srcOrd="1" destOrd="0" presId="urn:microsoft.com/office/officeart/2018/2/layout/IconVerticalSolidList"/>
    <dgm:cxn modelId="{0AF40652-BF65-4440-9B9B-9A37B3A75D45}" type="presParOf" srcId="{9F0FEB74-2447-42F8-96E5-BEE142AE7751}" destId="{632D499C-39B9-458F-A6EC-E115D20DE847}" srcOrd="2" destOrd="0" presId="urn:microsoft.com/office/officeart/2018/2/layout/IconVerticalSolidList"/>
    <dgm:cxn modelId="{1F780313-77C9-4CFF-9E4F-1D821B3B7AD4}" type="presParOf" srcId="{9F0FEB74-2447-42F8-96E5-BEE142AE7751}" destId="{99C5B09B-3651-4433-959F-A8A694325441}" srcOrd="3" destOrd="0" presId="urn:microsoft.com/office/officeart/2018/2/layout/IconVerticalSolidList"/>
    <dgm:cxn modelId="{9AEF8B5F-C639-4419-ADB7-BB8F7F945FD1}" type="presParOf" srcId="{A3880B7E-527C-4E69-8058-849DFF42151B}" destId="{11DB4B3D-15AD-45A7-A0AB-53C9C804A993}" srcOrd="3" destOrd="0" presId="urn:microsoft.com/office/officeart/2018/2/layout/IconVerticalSolidList"/>
    <dgm:cxn modelId="{D268501C-06EA-428E-B782-809829623A5F}" type="presParOf" srcId="{A3880B7E-527C-4E69-8058-849DFF42151B}" destId="{B39BCFFF-443F-45FC-AF19-C6D06C57052B}" srcOrd="4" destOrd="0" presId="urn:microsoft.com/office/officeart/2018/2/layout/IconVerticalSolidList"/>
    <dgm:cxn modelId="{4AB9396A-8C38-4F1F-A3D2-C1C3D4899E6B}" type="presParOf" srcId="{B39BCFFF-443F-45FC-AF19-C6D06C57052B}" destId="{E9ABCCA5-D528-44E7-93AD-971E108C9C58}" srcOrd="0" destOrd="0" presId="urn:microsoft.com/office/officeart/2018/2/layout/IconVerticalSolidList"/>
    <dgm:cxn modelId="{5F395973-47C9-4B40-967F-3291441686FB}" type="presParOf" srcId="{B39BCFFF-443F-45FC-AF19-C6D06C57052B}" destId="{B1772801-6FE5-40FC-9F04-7E2FF9D9F936}" srcOrd="1" destOrd="0" presId="urn:microsoft.com/office/officeart/2018/2/layout/IconVerticalSolidList"/>
    <dgm:cxn modelId="{0BAAD509-969E-4C18-A2A5-60FC806B6E94}" type="presParOf" srcId="{B39BCFFF-443F-45FC-AF19-C6D06C57052B}" destId="{54D3A26A-EEB8-450A-8641-AE808A81B85E}" srcOrd="2" destOrd="0" presId="urn:microsoft.com/office/officeart/2018/2/layout/IconVerticalSolidList"/>
    <dgm:cxn modelId="{15F28130-7CEB-4D03-A671-F9170CEABCAC}" type="presParOf" srcId="{B39BCFFF-443F-45FC-AF19-C6D06C57052B}" destId="{6A0551C5-24F9-40D8-9681-75E9C03597B5}" srcOrd="3" destOrd="0" presId="urn:microsoft.com/office/officeart/2018/2/layout/IconVerticalSolidList"/>
    <dgm:cxn modelId="{853AF619-C687-4967-AFE2-D23BA5E54957}" type="presParOf" srcId="{A3880B7E-527C-4E69-8058-849DFF42151B}" destId="{41D20FB0-E82F-467A-8704-EDA6757B9FBA}" srcOrd="5" destOrd="0" presId="urn:microsoft.com/office/officeart/2018/2/layout/IconVerticalSolidList"/>
    <dgm:cxn modelId="{911ED668-3568-462F-9E27-B46473EF60FE}" type="presParOf" srcId="{A3880B7E-527C-4E69-8058-849DFF42151B}" destId="{833CF27F-7AE5-44C6-AF02-F9E75E98BDE3}" srcOrd="6" destOrd="0" presId="urn:microsoft.com/office/officeart/2018/2/layout/IconVerticalSolidList"/>
    <dgm:cxn modelId="{9BAC9DC4-68AA-4A93-9FC8-1E51528DE091}" type="presParOf" srcId="{833CF27F-7AE5-44C6-AF02-F9E75E98BDE3}" destId="{E169469B-D2AB-4026-B24B-29F17B2337F2}" srcOrd="0" destOrd="0" presId="urn:microsoft.com/office/officeart/2018/2/layout/IconVerticalSolidList"/>
    <dgm:cxn modelId="{DAFCBE39-9D19-4A7A-8966-FBB82191D6D4}" type="presParOf" srcId="{833CF27F-7AE5-44C6-AF02-F9E75E98BDE3}" destId="{34758B62-3CF4-4555-99C9-791A9192241C}" srcOrd="1" destOrd="0" presId="urn:microsoft.com/office/officeart/2018/2/layout/IconVerticalSolidList"/>
    <dgm:cxn modelId="{8E0D46CC-F7C5-4261-ACF0-D781DB95BD68}" type="presParOf" srcId="{833CF27F-7AE5-44C6-AF02-F9E75E98BDE3}" destId="{4345F2E6-40A8-4D1E-AE90-1239C2CD975C}" srcOrd="2" destOrd="0" presId="urn:microsoft.com/office/officeart/2018/2/layout/IconVerticalSolidList"/>
    <dgm:cxn modelId="{7C7A0C89-E763-4BFC-8B90-729253532BEC}" type="presParOf" srcId="{833CF27F-7AE5-44C6-AF02-F9E75E98BDE3}" destId="{E98B8D63-3675-4846-92FF-F669B0CD5A01}" srcOrd="3" destOrd="0" presId="urn:microsoft.com/office/officeart/2018/2/layout/IconVerticalSolidList"/>
    <dgm:cxn modelId="{2E4B3EF5-EB3B-4B6E-B1C9-4C552F64DBFF}" type="presParOf" srcId="{A3880B7E-527C-4E69-8058-849DFF42151B}" destId="{7E036F35-8BB3-4482-95E8-0A1D173409CE}" srcOrd="7" destOrd="0" presId="urn:microsoft.com/office/officeart/2018/2/layout/IconVerticalSolidList"/>
    <dgm:cxn modelId="{3104DF26-6D75-4348-A980-A4259D136353}" type="presParOf" srcId="{A3880B7E-527C-4E69-8058-849DFF42151B}" destId="{11A2AB64-E948-4CB7-8A49-51F0E4003157}" srcOrd="8" destOrd="0" presId="urn:microsoft.com/office/officeart/2018/2/layout/IconVerticalSolidList"/>
    <dgm:cxn modelId="{0116ACF4-23DF-46D6-BF77-779E10CF8DFA}" type="presParOf" srcId="{11A2AB64-E948-4CB7-8A49-51F0E4003157}" destId="{3512755C-DDD8-4BFF-A5E0-A5BDC431E9BE}" srcOrd="0" destOrd="0" presId="urn:microsoft.com/office/officeart/2018/2/layout/IconVerticalSolidList"/>
    <dgm:cxn modelId="{7B17E2F7-1BCF-4E95-82B5-3680E157A9C2}" type="presParOf" srcId="{11A2AB64-E948-4CB7-8A49-51F0E4003157}" destId="{7D7CD117-5E4D-4966-9B66-E3D828A9C95C}" srcOrd="1" destOrd="0" presId="urn:microsoft.com/office/officeart/2018/2/layout/IconVerticalSolidList"/>
    <dgm:cxn modelId="{B02C814C-4055-474A-8892-2C7418DF6121}" type="presParOf" srcId="{11A2AB64-E948-4CB7-8A49-51F0E4003157}" destId="{CC918864-C575-4971-9988-08E9F7EF9545}" srcOrd="2" destOrd="0" presId="urn:microsoft.com/office/officeart/2018/2/layout/IconVerticalSolidList"/>
    <dgm:cxn modelId="{57BE229C-797A-4481-904E-4A3FBDA935F7}" type="presParOf" srcId="{11A2AB64-E948-4CB7-8A49-51F0E4003157}" destId="{E275F84B-FE74-45B3-A1B0-0F3B67A1CE78}" srcOrd="3" destOrd="0" presId="urn:microsoft.com/office/officeart/2018/2/layout/IconVerticalSolidList"/>
    <dgm:cxn modelId="{482A9C6E-9D30-429A-B04E-B219CDED44D9}" type="presParOf" srcId="{A3880B7E-527C-4E69-8058-849DFF42151B}" destId="{688F93CF-61F9-4F74-9260-4FAD80204CF0}" srcOrd="9" destOrd="0" presId="urn:microsoft.com/office/officeart/2018/2/layout/IconVerticalSolidList"/>
    <dgm:cxn modelId="{7FBB269B-9919-49F5-B72A-3D335286BB7A}" type="presParOf" srcId="{A3880B7E-527C-4E69-8058-849DFF42151B}" destId="{B7B8E240-1499-4F9A-8D4C-63F87D964B42}" srcOrd="10" destOrd="0" presId="urn:microsoft.com/office/officeart/2018/2/layout/IconVerticalSolidList"/>
    <dgm:cxn modelId="{82C5D373-5711-4AD8-91F9-8B308D1B97CD}" type="presParOf" srcId="{B7B8E240-1499-4F9A-8D4C-63F87D964B42}" destId="{567D7AA4-608E-4635-A4B5-372A8C081FD1}" srcOrd="0" destOrd="0" presId="urn:microsoft.com/office/officeart/2018/2/layout/IconVerticalSolidList"/>
    <dgm:cxn modelId="{0DEF5CB5-26CC-48E2-B656-15AEF3896040}" type="presParOf" srcId="{B7B8E240-1499-4F9A-8D4C-63F87D964B42}" destId="{8810CB5B-F99F-45CB-ABDF-78320F327214}" srcOrd="1" destOrd="0" presId="urn:microsoft.com/office/officeart/2018/2/layout/IconVerticalSolidList"/>
    <dgm:cxn modelId="{2AE8FC5F-6068-4FB1-94AF-07BCD3EEE307}" type="presParOf" srcId="{B7B8E240-1499-4F9A-8D4C-63F87D964B42}" destId="{6A727312-2ECE-470E-8CB3-C9184BA62660}" srcOrd="2" destOrd="0" presId="urn:microsoft.com/office/officeart/2018/2/layout/IconVerticalSolidList"/>
    <dgm:cxn modelId="{8A98D4C2-F6CD-4CBA-8FBC-3966B279709A}" type="presParOf" srcId="{B7B8E240-1499-4F9A-8D4C-63F87D964B42}" destId="{0310C158-9797-49D5-A890-A37D773FBAFD}" srcOrd="3" destOrd="0" presId="urn:microsoft.com/office/officeart/2018/2/layout/IconVerticalSolidList"/>
    <dgm:cxn modelId="{1DE4102D-221B-44EB-A872-227FC8A348B8}" type="presParOf" srcId="{A3880B7E-527C-4E69-8058-849DFF42151B}" destId="{617C536D-0AF0-4565-93CE-E417DFFDC78B}" srcOrd="11" destOrd="0" presId="urn:microsoft.com/office/officeart/2018/2/layout/IconVerticalSolidList"/>
    <dgm:cxn modelId="{85CB7A5A-6D64-4872-9FE6-E86768EE1A12}" type="presParOf" srcId="{A3880B7E-527C-4E69-8058-849DFF42151B}" destId="{0FDFC387-DA64-4F91-BEEB-C0B514DC7124}" srcOrd="12" destOrd="0" presId="urn:microsoft.com/office/officeart/2018/2/layout/IconVerticalSolidList"/>
    <dgm:cxn modelId="{304C0813-DA8F-48DD-94B8-BDD7EFEC71E1}" type="presParOf" srcId="{0FDFC387-DA64-4F91-BEEB-C0B514DC7124}" destId="{C68F2F6D-84BA-458E-8D4F-9352CBA1332A}" srcOrd="0" destOrd="0" presId="urn:microsoft.com/office/officeart/2018/2/layout/IconVerticalSolidList"/>
    <dgm:cxn modelId="{EA9D8CF7-BA1F-4BD5-98A5-7FB075239F44}" type="presParOf" srcId="{0FDFC387-DA64-4F91-BEEB-C0B514DC7124}" destId="{699072AF-612D-4A99-B765-C7CE7F1B3834}" srcOrd="1" destOrd="0" presId="urn:microsoft.com/office/officeart/2018/2/layout/IconVerticalSolidList"/>
    <dgm:cxn modelId="{56CD43D9-F48F-47B1-B436-6A4454596162}" type="presParOf" srcId="{0FDFC387-DA64-4F91-BEEB-C0B514DC7124}" destId="{B6B7D065-BDBC-4882-A484-9B0475B436BE}" srcOrd="2" destOrd="0" presId="urn:microsoft.com/office/officeart/2018/2/layout/IconVerticalSolidList"/>
    <dgm:cxn modelId="{2A31C5DB-EF3A-41D0-888F-EA81584ABE2C}" type="presParOf" srcId="{0FDFC387-DA64-4F91-BEEB-C0B514DC7124}" destId="{2E143282-1B26-478D-8BC4-F86A99E83865}" srcOrd="3" destOrd="0" presId="urn:microsoft.com/office/officeart/2018/2/layout/IconVerticalSolidList"/>
    <dgm:cxn modelId="{A343C5F4-7D91-455C-835B-B3CAE01572CF}" type="presParOf" srcId="{A3880B7E-527C-4E69-8058-849DFF42151B}" destId="{C0B9BF8F-671F-4473-AFE6-93EB7A599B0D}" srcOrd="13" destOrd="0" presId="urn:microsoft.com/office/officeart/2018/2/layout/IconVerticalSolidList"/>
    <dgm:cxn modelId="{AAD56E16-CAB1-4F5E-86F1-ECE1E46067F5}" type="presParOf" srcId="{A3880B7E-527C-4E69-8058-849DFF42151B}" destId="{1D23648F-6204-4F10-964D-966D84DCB8A9}" srcOrd="14" destOrd="0" presId="urn:microsoft.com/office/officeart/2018/2/layout/IconVerticalSolidList"/>
    <dgm:cxn modelId="{D5BE9F89-E1DA-4658-B817-69FF81BC4B0B}" type="presParOf" srcId="{1D23648F-6204-4F10-964D-966D84DCB8A9}" destId="{E2F44B77-A509-4C27-91B7-5A36CA882CC4}" srcOrd="0" destOrd="0" presId="urn:microsoft.com/office/officeart/2018/2/layout/IconVerticalSolidList"/>
    <dgm:cxn modelId="{B5A3DC2C-F128-44B9-B210-D702B150BD3A}" type="presParOf" srcId="{1D23648F-6204-4F10-964D-966D84DCB8A9}" destId="{06EB493B-960F-4771-9B1C-29B412A7F1C0}" srcOrd="1" destOrd="0" presId="urn:microsoft.com/office/officeart/2018/2/layout/IconVerticalSolidList"/>
    <dgm:cxn modelId="{A60F041A-ED90-4C78-83BD-7120655016FC}" type="presParOf" srcId="{1D23648F-6204-4F10-964D-966D84DCB8A9}" destId="{88B02253-2A53-4F19-9474-4CD33A862099}" srcOrd="2" destOrd="0" presId="urn:microsoft.com/office/officeart/2018/2/layout/IconVerticalSolidList"/>
    <dgm:cxn modelId="{7FDC7E76-62F0-43D1-A7F5-FC3CA82AFA51}" type="presParOf" srcId="{1D23648F-6204-4F10-964D-966D84DCB8A9}" destId="{1351E64A-3C8A-472F-9171-A236BF7C1514}"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BF6E76-E507-4B66-9BF2-6758E2A85BF1}">
      <dsp:nvSpPr>
        <dsp:cNvPr id="0" name=""/>
        <dsp:cNvSpPr/>
      </dsp:nvSpPr>
      <dsp:spPr>
        <a:xfrm>
          <a:off x="1138979" y="1203549"/>
          <a:ext cx="932563" cy="9325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F58784-84EC-4B51-AE70-25AA65DA8867}">
      <dsp:nvSpPr>
        <dsp:cNvPr id="0" name=""/>
        <dsp:cNvSpPr/>
      </dsp:nvSpPr>
      <dsp:spPr>
        <a:xfrm>
          <a:off x="569079" y="2427788"/>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44550">
            <a:lnSpc>
              <a:spcPct val="100000"/>
            </a:lnSpc>
            <a:spcBef>
              <a:spcPct val="0"/>
            </a:spcBef>
            <a:spcAft>
              <a:spcPct val="35000"/>
            </a:spcAft>
          </a:pPr>
          <a:r>
            <a:rPr lang="en-US" sz="1900" kern="1200"/>
            <a:t>Please keep yourself on mute</a:t>
          </a:r>
        </a:p>
      </dsp:txBody>
      <dsp:txXfrm>
        <a:off x="569079" y="2427788"/>
        <a:ext cx="2072362" cy="720000"/>
      </dsp:txXfrm>
    </dsp:sp>
    <dsp:sp modelId="{0D677B4F-4618-48E3-8E34-474D3FC965F1}">
      <dsp:nvSpPr>
        <dsp:cNvPr id="0" name=""/>
        <dsp:cNvSpPr/>
      </dsp:nvSpPr>
      <dsp:spPr>
        <a:xfrm>
          <a:off x="3574005" y="1203549"/>
          <a:ext cx="932563" cy="93256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BD5E02-2C3E-452B-9FE5-4664D65271F5}">
      <dsp:nvSpPr>
        <dsp:cNvPr id="0" name=""/>
        <dsp:cNvSpPr/>
      </dsp:nvSpPr>
      <dsp:spPr>
        <a:xfrm>
          <a:off x="3004105" y="2427788"/>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44550">
            <a:lnSpc>
              <a:spcPct val="100000"/>
            </a:lnSpc>
            <a:spcBef>
              <a:spcPct val="0"/>
            </a:spcBef>
            <a:spcAft>
              <a:spcPct val="35000"/>
            </a:spcAft>
          </a:pPr>
          <a:r>
            <a:rPr lang="en-US" sz="1900" kern="1200"/>
            <a:t>This meeting is being recorded</a:t>
          </a:r>
        </a:p>
      </dsp:txBody>
      <dsp:txXfrm>
        <a:off x="3004105" y="2427788"/>
        <a:ext cx="2072362" cy="720000"/>
      </dsp:txXfrm>
    </dsp:sp>
    <dsp:sp modelId="{9454351F-3EFC-42BC-99E9-80E1479D3EFE}">
      <dsp:nvSpPr>
        <dsp:cNvPr id="0" name=""/>
        <dsp:cNvSpPr/>
      </dsp:nvSpPr>
      <dsp:spPr>
        <a:xfrm>
          <a:off x="6009031" y="1203549"/>
          <a:ext cx="932563" cy="93256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32E26D-C4B3-47C9-91F7-4E87D7489AFC}">
      <dsp:nvSpPr>
        <dsp:cNvPr id="0" name=""/>
        <dsp:cNvSpPr/>
      </dsp:nvSpPr>
      <dsp:spPr>
        <a:xfrm>
          <a:off x="5439131" y="2427788"/>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44550">
            <a:lnSpc>
              <a:spcPct val="100000"/>
            </a:lnSpc>
            <a:spcBef>
              <a:spcPct val="0"/>
            </a:spcBef>
            <a:spcAft>
              <a:spcPct val="35000"/>
            </a:spcAft>
          </a:pPr>
          <a:r>
            <a:rPr lang="en-US" sz="1900" kern="1200"/>
            <a:t>Closed captioning is available</a:t>
          </a:r>
        </a:p>
      </dsp:txBody>
      <dsp:txXfrm>
        <a:off x="5439131" y="2427788"/>
        <a:ext cx="2072362" cy="720000"/>
      </dsp:txXfrm>
    </dsp:sp>
    <dsp:sp modelId="{ED6F217F-083E-4DB7-A84E-196DD0636E4D}">
      <dsp:nvSpPr>
        <dsp:cNvPr id="0" name=""/>
        <dsp:cNvSpPr/>
      </dsp:nvSpPr>
      <dsp:spPr>
        <a:xfrm>
          <a:off x="8444057" y="1203549"/>
          <a:ext cx="932563" cy="93256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DF8B1F-57BC-455B-841D-3E0FC78335FA}">
      <dsp:nvSpPr>
        <dsp:cNvPr id="0" name=""/>
        <dsp:cNvSpPr/>
      </dsp:nvSpPr>
      <dsp:spPr>
        <a:xfrm>
          <a:off x="7874157" y="2427788"/>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844550">
            <a:lnSpc>
              <a:spcPct val="100000"/>
            </a:lnSpc>
            <a:spcBef>
              <a:spcPct val="0"/>
            </a:spcBef>
            <a:spcAft>
              <a:spcPct val="35000"/>
            </a:spcAft>
          </a:pPr>
          <a:r>
            <a:rPr lang="en-US" sz="1900" kern="1200"/>
            <a:t>Please add questions in the chat</a:t>
          </a:r>
        </a:p>
      </dsp:txBody>
      <dsp:txXfrm>
        <a:off x="7874157" y="2427788"/>
        <a:ext cx="2072362"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770AE-7A73-41E8-9803-85047135CECF}">
      <dsp:nvSpPr>
        <dsp:cNvPr id="0" name=""/>
        <dsp:cNvSpPr/>
      </dsp:nvSpPr>
      <dsp:spPr>
        <a:xfrm>
          <a:off x="0" y="569"/>
          <a:ext cx="11136488" cy="478014"/>
        </a:xfrm>
        <a:prstGeom prst="roundRect">
          <a:avLst>
            <a:gd name="adj" fmla="val 10000"/>
          </a:avLst>
        </a:prstGeom>
        <a:solidFill>
          <a:srgbClr val="F5A9A9"/>
        </a:solidFill>
        <a:ln>
          <a:noFill/>
        </a:ln>
        <a:effectLst/>
      </dsp:spPr>
      <dsp:style>
        <a:lnRef idx="0">
          <a:scrgbClr r="0" g="0" b="0"/>
        </a:lnRef>
        <a:fillRef idx="1">
          <a:scrgbClr r="0" g="0" b="0"/>
        </a:fillRef>
        <a:effectRef idx="2">
          <a:scrgbClr r="0" g="0" b="0"/>
        </a:effectRef>
        <a:fontRef idx="minor"/>
      </dsp:style>
    </dsp:sp>
    <dsp:sp modelId="{A87D3E12-0096-4B16-BF1C-ECE083705140}">
      <dsp:nvSpPr>
        <dsp:cNvPr id="0" name=""/>
        <dsp:cNvSpPr/>
      </dsp:nvSpPr>
      <dsp:spPr>
        <a:xfrm>
          <a:off x="144599" y="108122"/>
          <a:ext cx="262908" cy="26290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56DF1B24-C822-463E-8847-96E7FE77194E}">
      <dsp:nvSpPr>
        <dsp:cNvPr id="0" name=""/>
        <dsp:cNvSpPr/>
      </dsp:nvSpPr>
      <dsp:spPr>
        <a:xfrm>
          <a:off x="552107" y="569"/>
          <a:ext cx="10584380" cy="478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590" tIns="50590" rIns="50590" bIns="50590" numCol="1" spcCol="1270" anchor="ctr" anchorCtr="0">
          <a:noAutofit/>
        </a:bodyPr>
        <a:lstStyle/>
        <a:p>
          <a:pPr lvl="0" algn="l" defTabSz="711200">
            <a:lnSpc>
              <a:spcPct val="100000"/>
            </a:lnSpc>
            <a:spcBef>
              <a:spcPct val="0"/>
            </a:spcBef>
            <a:spcAft>
              <a:spcPct val="35000"/>
            </a:spcAft>
          </a:pPr>
          <a:r>
            <a:rPr lang="en-US" sz="1600" b="1" kern="1200" dirty="0">
              <a:latin typeface="Calibri Light" panose="020F0302020204030204"/>
            </a:rPr>
            <a:t>Registration</a:t>
          </a:r>
          <a:r>
            <a:rPr lang="en-US" sz="1600" kern="1200" dirty="0">
              <a:latin typeface="Calibri Light" panose="020F0302020204030204"/>
            </a:rPr>
            <a:t> &amp; </a:t>
          </a:r>
          <a:r>
            <a:rPr lang="en-US" sz="1600" b="1" kern="1200" dirty="0">
              <a:latin typeface="Calibri Light" panose="020F0302020204030204"/>
            </a:rPr>
            <a:t>Application</a:t>
          </a:r>
          <a:r>
            <a:rPr lang="en-US" sz="1600" kern="1200" dirty="0"/>
            <a:t> </a:t>
          </a:r>
          <a:r>
            <a:rPr lang="en-US" sz="1600" b="1" kern="1200" dirty="0">
              <a:latin typeface="Calibri Light" panose="020F0302020204030204"/>
            </a:rPr>
            <a:t>Open</a:t>
          </a:r>
          <a:r>
            <a:rPr lang="en-US" sz="1600" kern="1200" dirty="0">
              <a:latin typeface="Calibri Light" panose="020F0302020204030204"/>
            </a:rPr>
            <a:t>: June 3</a:t>
          </a:r>
          <a:endParaRPr lang="en-US" sz="1600" kern="1200" dirty="0"/>
        </a:p>
      </dsp:txBody>
      <dsp:txXfrm>
        <a:off x="552107" y="569"/>
        <a:ext cx="10584380" cy="478014"/>
      </dsp:txXfrm>
    </dsp:sp>
    <dsp:sp modelId="{8A4DA603-0666-4FC3-B94A-F0D677CBB923}">
      <dsp:nvSpPr>
        <dsp:cNvPr id="0" name=""/>
        <dsp:cNvSpPr/>
      </dsp:nvSpPr>
      <dsp:spPr>
        <a:xfrm>
          <a:off x="0" y="598087"/>
          <a:ext cx="11136488" cy="478014"/>
        </a:xfrm>
        <a:prstGeom prst="roundRect">
          <a:avLst>
            <a:gd name="adj" fmla="val 10000"/>
          </a:avLst>
        </a:prstGeom>
        <a:solidFill>
          <a:srgbClr val="F5A9A9"/>
        </a:solidFill>
        <a:ln>
          <a:noFill/>
        </a:ln>
        <a:effectLst/>
      </dsp:spPr>
      <dsp:style>
        <a:lnRef idx="0">
          <a:scrgbClr r="0" g="0" b="0"/>
        </a:lnRef>
        <a:fillRef idx="1">
          <a:scrgbClr r="0" g="0" b="0"/>
        </a:fillRef>
        <a:effectRef idx="2">
          <a:scrgbClr r="0" g="0" b="0"/>
        </a:effectRef>
        <a:fontRef idx="minor"/>
      </dsp:style>
    </dsp:sp>
    <dsp:sp modelId="{29841671-0C5A-4DFF-B9CB-17415DE97288}">
      <dsp:nvSpPr>
        <dsp:cNvPr id="0" name=""/>
        <dsp:cNvSpPr/>
      </dsp:nvSpPr>
      <dsp:spPr>
        <a:xfrm>
          <a:off x="144599" y="705640"/>
          <a:ext cx="262908" cy="26290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99C5B09B-3651-4433-959F-A8A694325441}">
      <dsp:nvSpPr>
        <dsp:cNvPr id="0" name=""/>
        <dsp:cNvSpPr/>
      </dsp:nvSpPr>
      <dsp:spPr>
        <a:xfrm>
          <a:off x="552107" y="598087"/>
          <a:ext cx="10584380" cy="478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590" tIns="50590" rIns="50590" bIns="50590" numCol="1" spcCol="1270" anchor="ctr" anchorCtr="0">
          <a:noAutofit/>
        </a:bodyPr>
        <a:lstStyle/>
        <a:p>
          <a:pPr lvl="0" algn="l" defTabSz="711200">
            <a:lnSpc>
              <a:spcPct val="100000"/>
            </a:lnSpc>
            <a:spcBef>
              <a:spcPct val="0"/>
            </a:spcBef>
            <a:spcAft>
              <a:spcPct val="35000"/>
            </a:spcAft>
          </a:pPr>
          <a:r>
            <a:rPr lang="en-US" sz="1600" b="0" kern="1200" dirty="0"/>
            <a:t>Application</a:t>
          </a:r>
          <a:r>
            <a:rPr lang="en-US" sz="1600" kern="1200" dirty="0"/>
            <a:t> </a:t>
          </a:r>
          <a:r>
            <a:rPr lang="en-US" sz="1600" kern="1200" dirty="0">
              <a:latin typeface="Calibri Light" panose="020F0302020204030204"/>
            </a:rPr>
            <a:t>Coaching: June 3 - 24</a:t>
          </a:r>
          <a:endParaRPr lang="en-US" sz="1600" kern="1200" dirty="0"/>
        </a:p>
      </dsp:txBody>
      <dsp:txXfrm>
        <a:off x="552107" y="598087"/>
        <a:ext cx="10584380" cy="478014"/>
      </dsp:txXfrm>
    </dsp:sp>
    <dsp:sp modelId="{E9ABCCA5-D528-44E7-93AD-971E108C9C58}">
      <dsp:nvSpPr>
        <dsp:cNvPr id="0" name=""/>
        <dsp:cNvSpPr/>
      </dsp:nvSpPr>
      <dsp:spPr>
        <a:xfrm>
          <a:off x="0" y="1195605"/>
          <a:ext cx="11136488" cy="478014"/>
        </a:xfrm>
        <a:prstGeom prst="roundRect">
          <a:avLst>
            <a:gd name="adj" fmla="val 10000"/>
          </a:avLst>
        </a:prstGeom>
        <a:solidFill>
          <a:srgbClr val="F5A9A9"/>
        </a:solidFill>
        <a:ln>
          <a:noFill/>
        </a:ln>
        <a:effectLst/>
      </dsp:spPr>
      <dsp:style>
        <a:lnRef idx="0">
          <a:scrgbClr r="0" g="0" b="0"/>
        </a:lnRef>
        <a:fillRef idx="1">
          <a:scrgbClr r="0" g="0" b="0"/>
        </a:fillRef>
        <a:effectRef idx="2">
          <a:scrgbClr r="0" g="0" b="0"/>
        </a:effectRef>
        <a:fontRef idx="minor"/>
      </dsp:style>
    </dsp:sp>
    <dsp:sp modelId="{B1772801-6FE5-40FC-9F04-7E2FF9D9F936}">
      <dsp:nvSpPr>
        <dsp:cNvPr id="0" name=""/>
        <dsp:cNvSpPr/>
      </dsp:nvSpPr>
      <dsp:spPr>
        <a:xfrm>
          <a:off x="144599" y="1303159"/>
          <a:ext cx="262908" cy="26290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6A0551C5-24F9-40D8-9681-75E9C03597B5}">
      <dsp:nvSpPr>
        <dsp:cNvPr id="0" name=""/>
        <dsp:cNvSpPr/>
      </dsp:nvSpPr>
      <dsp:spPr>
        <a:xfrm>
          <a:off x="552107" y="1195605"/>
          <a:ext cx="10584380" cy="478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590" tIns="50590" rIns="50590" bIns="50590" numCol="1" spcCol="1270" anchor="ctr" anchorCtr="0">
          <a:noAutofit/>
        </a:bodyPr>
        <a:lstStyle/>
        <a:p>
          <a:pPr lvl="0" algn="l" defTabSz="711200">
            <a:lnSpc>
              <a:spcPct val="100000"/>
            </a:lnSpc>
            <a:spcBef>
              <a:spcPct val="0"/>
            </a:spcBef>
            <a:spcAft>
              <a:spcPct val="35000"/>
            </a:spcAft>
          </a:pPr>
          <a:r>
            <a:rPr lang="en-US" sz="1600" kern="1200" dirty="0">
              <a:latin typeface="Calibri Light" panose="020F0302020204030204"/>
            </a:rPr>
            <a:t> </a:t>
          </a:r>
          <a:r>
            <a:rPr lang="en-US" sz="1600" b="1" kern="1200" dirty="0">
              <a:latin typeface="Calibri Light" panose="020F0302020204030204"/>
            </a:rPr>
            <a:t>Application</a:t>
          </a:r>
          <a:r>
            <a:rPr lang="en-US" sz="1600" kern="1200" dirty="0">
              <a:latin typeface="Calibri Light" panose="020F0302020204030204"/>
            </a:rPr>
            <a:t> </a:t>
          </a:r>
          <a:r>
            <a:rPr lang="en-US" sz="1600" b="1" kern="1200" dirty="0">
              <a:latin typeface="Calibri Light" panose="020F0302020204030204"/>
            </a:rPr>
            <a:t>Closes</a:t>
          </a:r>
          <a:r>
            <a:rPr lang="en-US" sz="1600" kern="1200" dirty="0">
              <a:latin typeface="Calibri Light" panose="020F0302020204030204"/>
            </a:rPr>
            <a:t>:</a:t>
          </a:r>
          <a:r>
            <a:rPr lang="en-US" sz="1600" kern="1200" dirty="0"/>
            <a:t> </a:t>
          </a:r>
          <a:r>
            <a:rPr lang="en-US" sz="1600" kern="1200" dirty="0">
              <a:latin typeface="Calibri Light" panose="020F0302020204030204"/>
            </a:rPr>
            <a:t>July 8 </a:t>
          </a:r>
          <a:endParaRPr lang="en-US" sz="1600" kern="1200" dirty="0"/>
        </a:p>
      </dsp:txBody>
      <dsp:txXfrm>
        <a:off x="552107" y="1195605"/>
        <a:ext cx="10584380" cy="478014"/>
      </dsp:txXfrm>
    </dsp:sp>
    <dsp:sp modelId="{E169469B-D2AB-4026-B24B-29F17B2337F2}">
      <dsp:nvSpPr>
        <dsp:cNvPr id="0" name=""/>
        <dsp:cNvSpPr/>
      </dsp:nvSpPr>
      <dsp:spPr>
        <a:xfrm>
          <a:off x="0" y="1793124"/>
          <a:ext cx="11136488" cy="478014"/>
        </a:xfrm>
        <a:prstGeom prst="roundRect">
          <a:avLst>
            <a:gd name="adj" fmla="val 10000"/>
          </a:avLst>
        </a:prstGeom>
        <a:solidFill>
          <a:srgbClr val="F5A9A9"/>
        </a:solidFill>
        <a:ln>
          <a:noFill/>
        </a:ln>
        <a:effectLst/>
      </dsp:spPr>
      <dsp:style>
        <a:lnRef idx="0">
          <a:scrgbClr r="0" g="0" b="0"/>
        </a:lnRef>
        <a:fillRef idx="1">
          <a:scrgbClr r="0" g="0" b="0"/>
        </a:fillRef>
        <a:effectRef idx="2">
          <a:scrgbClr r="0" g="0" b="0"/>
        </a:effectRef>
        <a:fontRef idx="minor"/>
      </dsp:style>
    </dsp:sp>
    <dsp:sp modelId="{34758B62-3CF4-4555-99C9-791A9192241C}">
      <dsp:nvSpPr>
        <dsp:cNvPr id="0" name=""/>
        <dsp:cNvSpPr/>
      </dsp:nvSpPr>
      <dsp:spPr>
        <a:xfrm>
          <a:off x="144599" y="1900677"/>
          <a:ext cx="262908" cy="26290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E98B8D63-3675-4846-92FF-F669B0CD5A01}">
      <dsp:nvSpPr>
        <dsp:cNvPr id="0" name=""/>
        <dsp:cNvSpPr/>
      </dsp:nvSpPr>
      <dsp:spPr>
        <a:xfrm>
          <a:off x="552107" y="1793124"/>
          <a:ext cx="10584380" cy="478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590" tIns="50590" rIns="50590" bIns="50590" numCol="1" spcCol="1270" anchor="ctr" anchorCtr="0">
          <a:noAutofit/>
        </a:bodyPr>
        <a:lstStyle/>
        <a:p>
          <a:pPr lvl="0" algn="l" defTabSz="711200">
            <a:lnSpc>
              <a:spcPct val="100000"/>
            </a:lnSpc>
            <a:spcBef>
              <a:spcPct val="0"/>
            </a:spcBef>
            <a:spcAft>
              <a:spcPct val="35000"/>
            </a:spcAft>
          </a:pPr>
          <a:r>
            <a:rPr lang="en-US" sz="1600" kern="1200" dirty="0">
              <a:latin typeface="Calibri Light" panose="020F0302020204030204"/>
            </a:rPr>
            <a:t>CIC Review &amp; Board Approval: July - September</a:t>
          </a:r>
          <a:endParaRPr lang="en-US" sz="1600" kern="1200" dirty="0"/>
        </a:p>
      </dsp:txBody>
      <dsp:txXfrm>
        <a:off x="552107" y="1793124"/>
        <a:ext cx="10584380" cy="478014"/>
      </dsp:txXfrm>
    </dsp:sp>
    <dsp:sp modelId="{3512755C-DDD8-4BFF-A5E0-A5BDC431E9BE}">
      <dsp:nvSpPr>
        <dsp:cNvPr id="0" name=""/>
        <dsp:cNvSpPr/>
      </dsp:nvSpPr>
      <dsp:spPr>
        <a:xfrm>
          <a:off x="0" y="2390642"/>
          <a:ext cx="11136488" cy="478014"/>
        </a:xfrm>
        <a:prstGeom prst="roundRect">
          <a:avLst>
            <a:gd name="adj" fmla="val 10000"/>
          </a:avLst>
        </a:prstGeom>
        <a:solidFill>
          <a:srgbClr val="F5A9A9"/>
        </a:solidFill>
        <a:ln>
          <a:noFill/>
        </a:ln>
        <a:effectLst/>
      </dsp:spPr>
      <dsp:style>
        <a:lnRef idx="0">
          <a:scrgbClr r="0" g="0" b="0"/>
        </a:lnRef>
        <a:fillRef idx="1">
          <a:scrgbClr r="0" g="0" b="0"/>
        </a:fillRef>
        <a:effectRef idx="2">
          <a:scrgbClr r="0" g="0" b="0"/>
        </a:effectRef>
        <a:fontRef idx="minor"/>
      </dsp:style>
    </dsp:sp>
    <dsp:sp modelId="{7D7CD117-5E4D-4966-9B66-E3D828A9C95C}">
      <dsp:nvSpPr>
        <dsp:cNvPr id="0" name=""/>
        <dsp:cNvSpPr/>
      </dsp:nvSpPr>
      <dsp:spPr>
        <a:xfrm>
          <a:off x="144599" y="2498196"/>
          <a:ext cx="262908" cy="26290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E275F84B-FE74-45B3-A1B0-0F3B67A1CE78}">
      <dsp:nvSpPr>
        <dsp:cNvPr id="0" name=""/>
        <dsp:cNvSpPr/>
      </dsp:nvSpPr>
      <dsp:spPr>
        <a:xfrm>
          <a:off x="552107" y="2390642"/>
          <a:ext cx="10584380" cy="478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590" tIns="50590" rIns="50590" bIns="50590" numCol="1" spcCol="1270" anchor="ctr" anchorCtr="0">
          <a:noAutofit/>
        </a:bodyPr>
        <a:lstStyle/>
        <a:p>
          <a:pPr lvl="0" algn="l" defTabSz="711200" rtl="0">
            <a:lnSpc>
              <a:spcPct val="100000"/>
            </a:lnSpc>
            <a:spcBef>
              <a:spcPct val="0"/>
            </a:spcBef>
            <a:spcAft>
              <a:spcPct val="35000"/>
            </a:spcAft>
          </a:pPr>
          <a:r>
            <a:rPr lang="en-US" sz="1600" kern="1200" dirty="0">
              <a:latin typeface="Calibri Light" panose="020F0302020204030204"/>
            </a:rPr>
            <a:t>Notification to Grantees: End of September</a:t>
          </a:r>
        </a:p>
      </dsp:txBody>
      <dsp:txXfrm>
        <a:off x="552107" y="2390642"/>
        <a:ext cx="10584380" cy="478014"/>
      </dsp:txXfrm>
    </dsp:sp>
    <dsp:sp modelId="{567D7AA4-608E-4635-A4B5-372A8C081FD1}">
      <dsp:nvSpPr>
        <dsp:cNvPr id="0" name=""/>
        <dsp:cNvSpPr/>
      </dsp:nvSpPr>
      <dsp:spPr>
        <a:xfrm>
          <a:off x="0" y="2988161"/>
          <a:ext cx="11136488" cy="478014"/>
        </a:xfrm>
        <a:prstGeom prst="roundRect">
          <a:avLst>
            <a:gd name="adj" fmla="val 10000"/>
          </a:avLst>
        </a:prstGeom>
        <a:solidFill>
          <a:srgbClr val="F5A9A9"/>
        </a:solidFill>
        <a:ln>
          <a:noFill/>
        </a:ln>
        <a:effectLst/>
      </dsp:spPr>
      <dsp:style>
        <a:lnRef idx="0">
          <a:scrgbClr r="0" g="0" b="0"/>
        </a:lnRef>
        <a:fillRef idx="1">
          <a:scrgbClr r="0" g="0" b="0"/>
        </a:fillRef>
        <a:effectRef idx="2">
          <a:scrgbClr r="0" g="0" b="0"/>
        </a:effectRef>
        <a:fontRef idx="minor"/>
      </dsp:style>
    </dsp:sp>
    <dsp:sp modelId="{8810CB5B-F99F-45CB-ABDF-78320F327214}">
      <dsp:nvSpPr>
        <dsp:cNvPr id="0" name=""/>
        <dsp:cNvSpPr/>
      </dsp:nvSpPr>
      <dsp:spPr>
        <a:xfrm>
          <a:off x="144599" y="3095714"/>
          <a:ext cx="262908" cy="26290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310C158-9797-49D5-A890-A37D773FBAFD}">
      <dsp:nvSpPr>
        <dsp:cNvPr id="0" name=""/>
        <dsp:cNvSpPr/>
      </dsp:nvSpPr>
      <dsp:spPr>
        <a:xfrm>
          <a:off x="552107" y="2988161"/>
          <a:ext cx="10584380" cy="478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590" tIns="50590" rIns="50590" bIns="50590" numCol="1" spcCol="1270" anchor="ctr" anchorCtr="0">
          <a:noAutofit/>
        </a:bodyPr>
        <a:lstStyle/>
        <a:p>
          <a:pPr lvl="0" algn="l" defTabSz="711200" rtl="0">
            <a:lnSpc>
              <a:spcPct val="100000"/>
            </a:lnSpc>
            <a:spcBef>
              <a:spcPct val="0"/>
            </a:spcBef>
            <a:spcAft>
              <a:spcPct val="35000"/>
            </a:spcAft>
          </a:pPr>
          <a:r>
            <a:rPr lang="en-US" sz="1600" b="1" kern="1200" dirty="0">
              <a:latin typeface="Calibri Light" panose="020F0302020204030204"/>
            </a:rPr>
            <a:t>Initiatives Start</a:t>
          </a:r>
          <a:r>
            <a:rPr lang="en-US" sz="1600" kern="1200" dirty="0">
              <a:latin typeface="Calibri Light" panose="020F0302020204030204"/>
            </a:rPr>
            <a:t>: Oct - Dec 2024</a:t>
          </a:r>
          <a:endParaRPr lang="en-US" sz="1600" kern="1200" dirty="0"/>
        </a:p>
      </dsp:txBody>
      <dsp:txXfrm>
        <a:off x="552107" y="2988161"/>
        <a:ext cx="10584380" cy="478014"/>
      </dsp:txXfrm>
    </dsp:sp>
    <dsp:sp modelId="{C68F2F6D-84BA-458E-8D4F-9352CBA1332A}">
      <dsp:nvSpPr>
        <dsp:cNvPr id="0" name=""/>
        <dsp:cNvSpPr/>
      </dsp:nvSpPr>
      <dsp:spPr>
        <a:xfrm>
          <a:off x="0" y="3585679"/>
          <a:ext cx="11136488" cy="478014"/>
        </a:xfrm>
        <a:prstGeom prst="roundRect">
          <a:avLst>
            <a:gd name="adj" fmla="val 10000"/>
          </a:avLst>
        </a:prstGeom>
        <a:solidFill>
          <a:srgbClr val="F5A9A9"/>
        </a:solidFill>
        <a:ln>
          <a:noFill/>
        </a:ln>
        <a:effectLst/>
      </dsp:spPr>
      <dsp:style>
        <a:lnRef idx="0">
          <a:scrgbClr r="0" g="0" b="0"/>
        </a:lnRef>
        <a:fillRef idx="1">
          <a:scrgbClr r="0" g="0" b="0"/>
        </a:fillRef>
        <a:effectRef idx="2">
          <a:scrgbClr r="0" g="0" b="0"/>
        </a:effectRef>
        <a:fontRef idx="minor"/>
      </dsp:style>
    </dsp:sp>
    <dsp:sp modelId="{699072AF-612D-4A99-B765-C7CE7F1B3834}">
      <dsp:nvSpPr>
        <dsp:cNvPr id="0" name=""/>
        <dsp:cNvSpPr/>
      </dsp:nvSpPr>
      <dsp:spPr>
        <a:xfrm>
          <a:off x="144599" y="3693233"/>
          <a:ext cx="262908" cy="262908"/>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E143282-1B26-478D-8BC4-F86A99E83865}">
      <dsp:nvSpPr>
        <dsp:cNvPr id="0" name=""/>
        <dsp:cNvSpPr/>
      </dsp:nvSpPr>
      <dsp:spPr>
        <a:xfrm>
          <a:off x="552107" y="3585679"/>
          <a:ext cx="10584380" cy="478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590" tIns="50590" rIns="50590" bIns="50590" numCol="1" spcCol="1270" anchor="ctr" anchorCtr="0">
          <a:noAutofit/>
        </a:bodyPr>
        <a:lstStyle/>
        <a:p>
          <a:pPr lvl="0" algn="l" defTabSz="711200">
            <a:lnSpc>
              <a:spcPct val="100000"/>
            </a:lnSpc>
            <a:spcBef>
              <a:spcPct val="0"/>
            </a:spcBef>
            <a:spcAft>
              <a:spcPct val="35000"/>
            </a:spcAft>
          </a:pPr>
          <a:r>
            <a:rPr lang="en-US" sz="1600" kern="1200" dirty="0">
              <a:latin typeface="Calibri Light" panose="020F0302020204030204"/>
            </a:rPr>
            <a:t>Mid-Grant Check In: May 2025</a:t>
          </a:r>
        </a:p>
      </dsp:txBody>
      <dsp:txXfrm>
        <a:off x="552107" y="3585679"/>
        <a:ext cx="10584380" cy="478014"/>
      </dsp:txXfrm>
    </dsp:sp>
    <dsp:sp modelId="{E2F44B77-A509-4C27-91B7-5A36CA882CC4}">
      <dsp:nvSpPr>
        <dsp:cNvPr id="0" name=""/>
        <dsp:cNvSpPr/>
      </dsp:nvSpPr>
      <dsp:spPr>
        <a:xfrm>
          <a:off x="0" y="4183198"/>
          <a:ext cx="11136488" cy="478014"/>
        </a:xfrm>
        <a:prstGeom prst="roundRect">
          <a:avLst>
            <a:gd name="adj" fmla="val 10000"/>
          </a:avLst>
        </a:prstGeom>
        <a:solidFill>
          <a:srgbClr val="F5A9A9"/>
        </a:solidFill>
        <a:ln>
          <a:noFill/>
        </a:ln>
        <a:effectLst/>
      </dsp:spPr>
      <dsp:style>
        <a:lnRef idx="0">
          <a:scrgbClr r="0" g="0" b="0"/>
        </a:lnRef>
        <a:fillRef idx="1">
          <a:scrgbClr r="0" g="0" b="0"/>
        </a:fillRef>
        <a:effectRef idx="2">
          <a:scrgbClr r="0" g="0" b="0"/>
        </a:effectRef>
        <a:fontRef idx="minor"/>
      </dsp:style>
    </dsp:sp>
    <dsp:sp modelId="{06EB493B-960F-4771-9B1C-29B412A7F1C0}">
      <dsp:nvSpPr>
        <dsp:cNvPr id="0" name=""/>
        <dsp:cNvSpPr/>
      </dsp:nvSpPr>
      <dsp:spPr>
        <a:xfrm>
          <a:off x="144599" y="4290751"/>
          <a:ext cx="262908" cy="262908"/>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351E64A-3C8A-472F-9171-A236BF7C1514}">
      <dsp:nvSpPr>
        <dsp:cNvPr id="0" name=""/>
        <dsp:cNvSpPr/>
      </dsp:nvSpPr>
      <dsp:spPr>
        <a:xfrm>
          <a:off x="552107" y="4183198"/>
          <a:ext cx="10584380" cy="478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590" tIns="50590" rIns="50590" bIns="50590" numCol="1" spcCol="1270" anchor="ctr" anchorCtr="0">
          <a:noAutofit/>
        </a:bodyPr>
        <a:lstStyle/>
        <a:p>
          <a:pPr lvl="0" algn="l" defTabSz="711200">
            <a:lnSpc>
              <a:spcPct val="100000"/>
            </a:lnSpc>
            <a:spcBef>
              <a:spcPct val="0"/>
            </a:spcBef>
            <a:spcAft>
              <a:spcPct val="35000"/>
            </a:spcAft>
          </a:pPr>
          <a:r>
            <a:rPr lang="en-US" sz="1600" b="1" kern="1200" dirty="0">
              <a:latin typeface="Calibri Light" panose="020F0302020204030204"/>
            </a:rPr>
            <a:t>Initiatives</a:t>
          </a:r>
          <a:r>
            <a:rPr lang="en-US" sz="1600" kern="1200" dirty="0">
              <a:latin typeface="Calibri Light" panose="020F0302020204030204"/>
            </a:rPr>
            <a:t> End:</a:t>
          </a:r>
          <a:r>
            <a:rPr lang="en-US" sz="1600" kern="1200" dirty="0"/>
            <a:t> </a:t>
          </a:r>
          <a:r>
            <a:rPr lang="en-US" sz="1600" kern="1200" dirty="0">
              <a:latin typeface="Calibri Light" panose="020F0302020204030204"/>
            </a:rPr>
            <a:t>Nov - Dec 2025</a:t>
          </a:r>
          <a:endParaRPr lang="en-US" sz="1600" kern="1200" dirty="0"/>
        </a:p>
      </dsp:txBody>
      <dsp:txXfrm>
        <a:off x="552107" y="4183198"/>
        <a:ext cx="10584380" cy="478014"/>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CA"/>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5305E74C-5446-4090-AEFA-2E47F42C8193}" type="datetimeFigureOut">
              <a:rPr lang="en-CA" smtClean="0"/>
              <a:t>2024-05-23</a:t>
            </a:fld>
            <a:endParaRPr lang="en-CA"/>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CA"/>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CA"/>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E080ADC3-7BE4-497B-B2E5-110AE185F3C1}" type="slidenum">
              <a:rPr lang="en-CA" smtClean="0"/>
              <a:t>‹#›</a:t>
            </a:fld>
            <a:endParaRPr lang="en-CA"/>
          </a:p>
        </p:txBody>
      </p:sp>
    </p:spTree>
    <p:extLst>
      <p:ext uri="{BB962C8B-B14F-4D97-AF65-F5344CB8AC3E}">
        <p14:creationId xmlns:p14="http://schemas.microsoft.com/office/powerpoint/2010/main" val="1245666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CA">
              <a:cs typeface="Calibri"/>
            </a:endParaRPr>
          </a:p>
        </p:txBody>
      </p:sp>
      <p:sp>
        <p:nvSpPr>
          <p:cNvPr id="4" name="Slide Number Placeholder 3"/>
          <p:cNvSpPr>
            <a:spLocks noGrp="1"/>
          </p:cNvSpPr>
          <p:nvPr>
            <p:ph type="sldNum" sz="quarter" idx="10"/>
          </p:nvPr>
        </p:nvSpPr>
        <p:spPr/>
        <p:txBody>
          <a:bodyPr/>
          <a:lstStyle/>
          <a:p>
            <a:fld id="{E080ADC3-7BE4-497B-B2E5-110AE185F3C1}" type="slidenum">
              <a:rPr lang="en-CA" smtClean="0"/>
              <a:t>1</a:t>
            </a:fld>
            <a:endParaRPr lang="en-CA"/>
          </a:p>
        </p:txBody>
      </p:sp>
    </p:spTree>
    <p:extLst>
      <p:ext uri="{BB962C8B-B14F-4D97-AF65-F5344CB8AC3E}">
        <p14:creationId xmlns:p14="http://schemas.microsoft.com/office/powerpoint/2010/main" val="3924841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smtClean="0">
                <a:ea typeface="Calibri"/>
                <a:cs typeface="Calibri"/>
              </a:rPr>
              <a:t>Agencies </a:t>
            </a:r>
            <a:r>
              <a:rPr lang="en-US" sz="1300" dirty="0">
                <a:ea typeface="Calibri"/>
                <a:cs typeface="Calibri"/>
              </a:rPr>
              <a:t>work must align with one or more of our focus area and investment </a:t>
            </a:r>
            <a:r>
              <a:rPr lang="en-US" sz="1300" dirty="0" smtClean="0">
                <a:ea typeface="Calibri"/>
                <a:cs typeface="Calibri"/>
              </a:rPr>
              <a:t>priorities</a:t>
            </a:r>
          </a:p>
          <a:p>
            <a:pPr defTabSz="966612">
              <a:defRPr/>
            </a:pPr>
            <a:endParaRPr lang="en-US" sz="1300" dirty="0">
              <a:ea typeface="Calibri"/>
              <a:cs typeface="Calibri"/>
            </a:endParaRPr>
          </a:p>
          <a:p>
            <a:pPr defTabSz="966612">
              <a:defRPr/>
            </a:pPr>
            <a:r>
              <a:rPr lang="en-US" sz="1300" dirty="0">
                <a:ea typeface="Calibri"/>
                <a:cs typeface="Calibri"/>
              </a:rPr>
              <a:t>Though the project you're applying for may not be client-facing, agencies work overall must still align &amp; support </a:t>
            </a:r>
            <a:r>
              <a:rPr lang="en-US" sz="1300" dirty="0" smtClean="0">
                <a:ea typeface="Calibri"/>
                <a:cs typeface="Calibri"/>
              </a:rPr>
              <a:t>people in Halton and Hamilton</a:t>
            </a:r>
            <a:endParaRPr lang="en-US" sz="1300" dirty="0">
              <a:ea typeface="Calibri"/>
              <a:cs typeface="Calibri"/>
            </a:endParaRPr>
          </a:p>
          <a:p>
            <a:pPr defTabSz="966612">
              <a:defRPr/>
            </a:pPr>
            <a:endParaRPr lang="en-US" sz="1300" dirty="0">
              <a:ea typeface="Calibri"/>
              <a:cs typeface="Calibri"/>
            </a:endParaRPr>
          </a:p>
          <a:p>
            <a:pPr defTabSz="966612">
              <a:defRPr/>
            </a:pPr>
            <a:endParaRPr lang="en-US" sz="1300" dirty="0">
              <a:ea typeface="Calibri"/>
              <a:cs typeface="Calibri"/>
            </a:endParaRPr>
          </a:p>
        </p:txBody>
      </p:sp>
      <p:sp>
        <p:nvSpPr>
          <p:cNvPr id="4" name="Slide Number Placeholder 3"/>
          <p:cNvSpPr>
            <a:spLocks noGrp="1"/>
          </p:cNvSpPr>
          <p:nvPr>
            <p:ph type="sldNum" sz="quarter" idx="10"/>
          </p:nvPr>
        </p:nvSpPr>
        <p:spPr/>
        <p:txBody>
          <a:bodyPr/>
          <a:lstStyle/>
          <a:p>
            <a:fld id="{E080ADC3-7BE4-497B-B2E5-110AE185F3C1}" type="slidenum">
              <a:rPr lang="en-CA" smtClean="0"/>
              <a:t>10</a:t>
            </a:fld>
            <a:endParaRPr lang="en-CA"/>
          </a:p>
        </p:txBody>
      </p:sp>
    </p:spTree>
    <p:extLst>
      <p:ext uri="{BB962C8B-B14F-4D97-AF65-F5344CB8AC3E}">
        <p14:creationId xmlns:p14="http://schemas.microsoft.com/office/powerpoint/2010/main" val="2294781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smtClean="0">
                <a:ea typeface="Calibri"/>
                <a:cs typeface="Calibri"/>
              </a:rPr>
              <a:t>For </a:t>
            </a:r>
            <a:r>
              <a:rPr lang="en-US" sz="1300" dirty="0">
                <a:ea typeface="Calibri"/>
                <a:cs typeface="Calibri"/>
              </a:rPr>
              <a:t>a more fulsome list view Seed Guide (includes a list of potential activities that would be applicable as well)</a:t>
            </a:r>
          </a:p>
        </p:txBody>
      </p:sp>
      <p:sp>
        <p:nvSpPr>
          <p:cNvPr id="4" name="Slide Number Placeholder 3"/>
          <p:cNvSpPr>
            <a:spLocks noGrp="1"/>
          </p:cNvSpPr>
          <p:nvPr>
            <p:ph type="sldNum" sz="quarter" idx="10"/>
          </p:nvPr>
        </p:nvSpPr>
        <p:spPr/>
        <p:txBody>
          <a:bodyPr/>
          <a:lstStyle/>
          <a:p>
            <a:fld id="{E080ADC3-7BE4-497B-B2E5-110AE185F3C1}" type="slidenum">
              <a:rPr lang="en-CA" smtClean="0"/>
              <a:t>11</a:t>
            </a:fld>
            <a:endParaRPr lang="en-CA"/>
          </a:p>
        </p:txBody>
      </p:sp>
    </p:spTree>
    <p:extLst>
      <p:ext uri="{BB962C8B-B14F-4D97-AF65-F5344CB8AC3E}">
        <p14:creationId xmlns:p14="http://schemas.microsoft.com/office/powerpoint/2010/main" val="1500679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cs typeface="Calibri"/>
            </a:endParaRPr>
          </a:p>
        </p:txBody>
      </p:sp>
      <p:sp>
        <p:nvSpPr>
          <p:cNvPr id="4" name="Slide Number Placeholder 3"/>
          <p:cNvSpPr>
            <a:spLocks noGrp="1"/>
          </p:cNvSpPr>
          <p:nvPr>
            <p:ph type="sldNum" sz="quarter" idx="10"/>
          </p:nvPr>
        </p:nvSpPr>
        <p:spPr/>
        <p:txBody>
          <a:bodyPr/>
          <a:lstStyle/>
          <a:p>
            <a:fld id="{E080ADC3-7BE4-497B-B2E5-110AE185F3C1}" type="slidenum">
              <a:rPr lang="en-CA" smtClean="0"/>
              <a:t>12</a:t>
            </a:fld>
            <a:endParaRPr lang="en-CA"/>
          </a:p>
        </p:txBody>
      </p:sp>
    </p:spTree>
    <p:extLst>
      <p:ext uri="{BB962C8B-B14F-4D97-AF65-F5344CB8AC3E}">
        <p14:creationId xmlns:p14="http://schemas.microsoft.com/office/powerpoint/2010/main" val="1971762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sz="1300" dirty="0">
              <a:cs typeface="Calibri"/>
            </a:endParaRPr>
          </a:p>
        </p:txBody>
      </p:sp>
      <p:sp>
        <p:nvSpPr>
          <p:cNvPr id="4" name="Slide Number Placeholder 3"/>
          <p:cNvSpPr>
            <a:spLocks noGrp="1"/>
          </p:cNvSpPr>
          <p:nvPr>
            <p:ph type="sldNum" sz="quarter" idx="10"/>
          </p:nvPr>
        </p:nvSpPr>
        <p:spPr/>
        <p:txBody>
          <a:bodyPr/>
          <a:lstStyle/>
          <a:p>
            <a:fld id="{E080ADC3-7BE4-497B-B2E5-110AE185F3C1}" type="slidenum">
              <a:rPr lang="en-CA" smtClean="0"/>
              <a:t>13</a:t>
            </a:fld>
            <a:endParaRPr lang="en-CA"/>
          </a:p>
        </p:txBody>
      </p:sp>
    </p:spTree>
    <p:extLst>
      <p:ext uri="{BB962C8B-B14F-4D97-AF65-F5344CB8AC3E}">
        <p14:creationId xmlns:p14="http://schemas.microsoft.com/office/powerpoint/2010/main" val="10105478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smtClean="0">
                <a:ea typeface="Calibri"/>
                <a:cs typeface="Calibri"/>
              </a:rPr>
              <a:t>Recording </a:t>
            </a:r>
            <a:r>
              <a:rPr lang="en-US" sz="1300" dirty="0">
                <a:ea typeface="Calibri"/>
                <a:cs typeface="Calibri"/>
              </a:rPr>
              <a:t>of webinar will be shared out to those who registered</a:t>
            </a:r>
          </a:p>
          <a:p>
            <a:pPr marL="285750" indent="-285750">
              <a:buFont typeface="Calibri"/>
              <a:buChar char="-"/>
            </a:pPr>
            <a:r>
              <a:rPr lang="en-US" sz="1300" dirty="0">
                <a:ea typeface="Calibri"/>
                <a:cs typeface="Calibri"/>
              </a:rPr>
              <a:t>Will also be made available online along with the Application Guide</a:t>
            </a:r>
          </a:p>
        </p:txBody>
      </p:sp>
      <p:sp>
        <p:nvSpPr>
          <p:cNvPr id="4" name="Slide Number Placeholder 3"/>
          <p:cNvSpPr>
            <a:spLocks noGrp="1"/>
          </p:cNvSpPr>
          <p:nvPr>
            <p:ph type="sldNum" sz="quarter" idx="10"/>
          </p:nvPr>
        </p:nvSpPr>
        <p:spPr/>
        <p:txBody>
          <a:bodyPr/>
          <a:lstStyle/>
          <a:p>
            <a:fld id="{E080ADC3-7BE4-497B-B2E5-110AE185F3C1}" type="slidenum">
              <a:rPr lang="en-CA" smtClean="0"/>
              <a:t>14</a:t>
            </a:fld>
            <a:endParaRPr lang="en-CA"/>
          </a:p>
        </p:txBody>
      </p:sp>
    </p:spTree>
    <p:extLst>
      <p:ext uri="{BB962C8B-B14F-4D97-AF65-F5344CB8AC3E}">
        <p14:creationId xmlns:p14="http://schemas.microsoft.com/office/powerpoint/2010/main" val="2203356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smtClean="0">
                <a:ea typeface="Calibri"/>
                <a:cs typeface="Calibri"/>
              </a:rPr>
              <a:t>Registration</a:t>
            </a:r>
            <a:r>
              <a:rPr lang="en-US" sz="1300" baseline="0" dirty="0" smtClean="0">
                <a:ea typeface="Calibri"/>
                <a:cs typeface="Calibri"/>
              </a:rPr>
              <a:t> is mainly to screen agencies for eligibility and alignment with the focus of the Seed grant</a:t>
            </a:r>
          </a:p>
          <a:p>
            <a:pPr defTabSz="966612">
              <a:defRPr/>
            </a:pPr>
            <a:endParaRPr lang="en-US" sz="1300" baseline="0" dirty="0" smtClean="0">
              <a:ea typeface="Calibri"/>
              <a:cs typeface="Calibri"/>
            </a:endParaRPr>
          </a:p>
          <a:p>
            <a:pPr defTabSz="966612">
              <a:defRPr/>
            </a:pPr>
            <a:r>
              <a:rPr lang="en-US" sz="1300" baseline="0" dirty="0" smtClean="0">
                <a:ea typeface="Calibri"/>
                <a:cs typeface="Calibri"/>
              </a:rPr>
              <a:t>If declined, agencies will not be invited to fill out the full application but will be given rationale for the decline</a:t>
            </a:r>
          </a:p>
          <a:p>
            <a:pPr defTabSz="966612">
              <a:defRPr/>
            </a:pPr>
            <a:r>
              <a:rPr lang="en-US" sz="1300" baseline="0" dirty="0" smtClean="0">
                <a:ea typeface="Calibri"/>
                <a:cs typeface="Calibri"/>
              </a:rPr>
              <a:t>If accepted, agencies will be emailed a link to access the application</a:t>
            </a:r>
          </a:p>
          <a:p>
            <a:pPr defTabSz="966612">
              <a:defRPr/>
            </a:pPr>
            <a:endParaRPr lang="en-US" sz="1300" baseline="0" dirty="0" smtClean="0">
              <a:ea typeface="Calibri"/>
              <a:cs typeface="Calibri"/>
            </a:endParaRPr>
          </a:p>
          <a:p>
            <a:pPr defTabSz="966612">
              <a:defRPr/>
            </a:pPr>
            <a:r>
              <a:rPr lang="en-US" sz="1300" baseline="0" dirty="0" smtClean="0">
                <a:ea typeface="Calibri"/>
                <a:cs typeface="Calibri"/>
              </a:rPr>
              <a:t>*Do not lose the application invitation email – it will contain a unique link for your agency only! (There is no user name or password needed)</a:t>
            </a:r>
          </a:p>
          <a:p>
            <a:pPr defTabSz="966612">
              <a:defRPr/>
            </a:pPr>
            <a:endParaRPr lang="en-US" sz="1300" baseline="0" dirty="0" smtClean="0">
              <a:ea typeface="Calibri"/>
              <a:cs typeface="Calibri"/>
            </a:endParaRPr>
          </a:p>
          <a:p>
            <a:pPr defTabSz="966612">
              <a:defRPr/>
            </a:pPr>
            <a:endParaRPr lang="en-US" sz="1300" dirty="0">
              <a:ea typeface="Calibri"/>
              <a:cs typeface="Calibri"/>
            </a:endParaRPr>
          </a:p>
        </p:txBody>
      </p:sp>
      <p:sp>
        <p:nvSpPr>
          <p:cNvPr id="4" name="Slide Number Placeholder 3"/>
          <p:cNvSpPr>
            <a:spLocks noGrp="1"/>
          </p:cNvSpPr>
          <p:nvPr>
            <p:ph type="sldNum" sz="quarter" idx="10"/>
          </p:nvPr>
        </p:nvSpPr>
        <p:spPr/>
        <p:txBody>
          <a:bodyPr/>
          <a:lstStyle/>
          <a:p>
            <a:fld id="{E080ADC3-7BE4-497B-B2E5-110AE185F3C1}" type="slidenum">
              <a:rPr lang="en-CA" smtClean="0"/>
              <a:t>15</a:t>
            </a:fld>
            <a:endParaRPr lang="en-CA"/>
          </a:p>
        </p:txBody>
      </p:sp>
    </p:spTree>
    <p:extLst>
      <p:ext uri="{BB962C8B-B14F-4D97-AF65-F5344CB8AC3E}">
        <p14:creationId xmlns:p14="http://schemas.microsoft.com/office/powerpoint/2010/main" val="37724714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smtClean="0">
                <a:cs typeface="Calibri"/>
              </a:rPr>
              <a:t>Main contact if you have questions or</a:t>
            </a:r>
            <a:r>
              <a:rPr lang="en-US" sz="1300" baseline="0" dirty="0" smtClean="0">
                <a:cs typeface="Calibri"/>
              </a:rPr>
              <a:t> issues is our Community Investment inbox: communityinvestment@uwhh.ca</a:t>
            </a:r>
            <a:endParaRPr lang="en-US" sz="1300" dirty="0">
              <a:cs typeface="Calibri"/>
            </a:endParaRPr>
          </a:p>
        </p:txBody>
      </p:sp>
      <p:sp>
        <p:nvSpPr>
          <p:cNvPr id="4" name="Slide Number Placeholder 3"/>
          <p:cNvSpPr>
            <a:spLocks noGrp="1"/>
          </p:cNvSpPr>
          <p:nvPr>
            <p:ph type="sldNum" sz="quarter" idx="10"/>
          </p:nvPr>
        </p:nvSpPr>
        <p:spPr/>
        <p:txBody>
          <a:bodyPr/>
          <a:lstStyle/>
          <a:p>
            <a:fld id="{E080ADC3-7BE4-497B-B2E5-110AE185F3C1}" type="slidenum">
              <a:rPr lang="en-CA" smtClean="0"/>
              <a:t>16</a:t>
            </a:fld>
            <a:endParaRPr lang="en-CA"/>
          </a:p>
        </p:txBody>
      </p:sp>
    </p:spTree>
    <p:extLst>
      <p:ext uri="{BB962C8B-B14F-4D97-AF65-F5344CB8AC3E}">
        <p14:creationId xmlns:p14="http://schemas.microsoft.com/office/powerpoint/2010/main" val="7435845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ea typeface="Calibri"/>
                <a:cs typeface="Calibri"/>
              </a:rPr>
              <a:t>Both the registration and application</a:t>
            </a:r>
            <a:r>
              <a:rPr lang="en-CA" baseline="0" dirty="0" smtClean="0">
                <a:ea typeface="Calibri"/>
                <a:cs typeface="Calibri"/>
              </a:rPr>
              <a:t> open June 3.</a:t>
            </a:r>
          </a:p>
          <a:p>
            <a:r>
              <a:rPr lang="en-CA" baseline="0" dirty="0" smtClean="0">
                <a:ea typeface="Calibri"/>
                <a:cs typeface="Calibri"/>
              </a:rPr>
              <a:t>If agencies register on June 3, we will do our best to review ASAP and if ‘accepted’ agency will be emailed link to fill out the full application online.</a:t>
            </a:r>
          </a:p>
          <a:p>
            <a:endParaRPr lang="en-CA" baseline="0" dirty="0" smtClean="0">
              <a:ea typeface="Calibri"/>
              <a:cs typeface="Calibri"/>
            </a:endParaRPr>
          </a:p>
          <a:p>
            <a:r>
              <a:rPr lang="en-CA" baseline="0" dirty="0" smtClean="0">
                <a:ea typeface="Calibri"/>
                <a:cs typeface="Calibri"/>
              </a:rPr>
              <a:t>Flexible start and end dates to give agencies time to hire/work with external partners/relationship build.</a:t>
            </a:r>
          </a:p>
          <a:p>
            <a:r>
              <a:rPr lang="en-CA" baseline="0" dirty="0" smtClean="0">
                <a:ea typeface="Calibri"/>
                <a:cs typeface="Calibri"/>
              </a:rPr>
              <a:t>Flexible end date as project scopes may range. They can end sooner than this date.</a:t>
            </a:r>
            <a:endParaRPr lang="en-CA" dirty="0">
              <a:ea typeface="Calibri"/>
              <a:cs typeface="Calibri"/>
            </a:endParaRPr>
          </a:p>
        </p:txBody>
      </p:sp>
      <p:sp>
        <p:nvSpPr>
          <p:cNvPr id="4" name="Slide Number Placeholder 3"/>
          <p:cNvSpPr>
            <a:spLocks noGrp="1"/>
          </p:cNvSpPr>
          <p:nvPr>
            <p:ph type="sldNum" sz="quarter" idx="10"/>
          </p:nvPr>
        </p:nvSpPr>
        <p:spPr/>
        <p:txBody>
          <a:bodyPr/>
          <a:lstStyle/>
          <a:p>
            <a:fld id="{E080ADC3-7BE4-497B-B2E5-110AE185F3C1}" type="slidenum">
              <a:rPr lang="en-CA" smtClean="0"/>
              <a:t>17</a:t>
            </a:fld>
            <a:endParaRPr lang="en-CA"/>
          </a:p>
        </p:txBody>
      </p:sp>
    </p:spTree>
    <p:extLst>
      <p:ext uri="{BB962C8B-B14F-4D97-AF65-F5344CB8AC3E}">
        <p14:creationId xmlns:p14="http://schemas.microsoft.com/office/powerpoint/2010/main" val="3506221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endParaRPr lang="en-CA" dirty="0">
              <a:cs typeface="Calibri"/>
            </a:endParaRPr>
          </a:p>
          <a:p>
            <a:pPr>
              <a:lnSpc>
                <a:spcPct val="90000"/>
              </a:lnSpc>
              <a:spcBef>
                <a:spcPts val="1000"/>
              </a:spcBef>
              <a:buFont typeface="Arial"/>
            </a:pPr>
            <a:endParaRPr lang="en-CA" dirty="0">
              <a:cs typeface="Calibri"/>
            </a:endParaRPr>
          </a:p>
          <a:p>
            <a:pPr marL="171450" indent="-171450">
              <a:lnSpc>
                <a:spcPct val="90000"/>
              </a:lnSpc>
              <a:spcBef>
                <a:spcPts val="1000"/>
              </a:spcBef>
              <a:buFont typeface="Arial"/>
              <a:buChar char="•"/>
            </a:pPr>
            <a:endParaRPr lang="en-CA" dirty="0">
              <a:cs typeface="Calibri"/>
            </a:endParaRPr>
          </a:p>
        </p:txBody>
      </p:sp>
      <p:sp>
        <p:nvSpPr>
          <p:cNvPr id="4" name="Slide Number Placeholder 3"/>
          <p:cNvSpPr>
            <a:spLocks noGrp="1"/>
          </p:cNvSpPr>
          <p:nvPr>
            <p:ph type="sldNum" sz="quarter" idx="10"/>
          </p:nvPr>
        </p:nvSpPr>
        <p:spPr/>
        <p:txBody>
          <a:bodyPr/>
          <a:lstStyle/>
          <a:p>
            <a:fld id="{E080ADC3-7BE4-497B-B2E5-110AE185F3C1}" type="slidenum">
              <a:rPr lang="en-CA" smtClean="0"/>
              <a:t>2</a:t>
            </a:fld>
            <a:endParaRPr lang="en-CA"/>
          </a:p>
        </p:txBody>
      </p:sp>
    </p:spTree>
    <p:extLst>
      <p:ext uri="{BB962C8B-B14F-4D97-AF65-F5344CB8AC3E}">
        <p14:creationId xmlns:p14="http://schemas.microsoft.com/office/powerpoint/2010/main" val="379348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1" dirty="0">
              <a:cs typeface="Calibri"/>
            </a:endParaRPr>
          </a:p>
          <a:p>
            <a:endParaRPr lang="en-CA" b="1" dirty="0">
              <a:cs typeface="Calibri"/>
            </a:endParaRPr>
          </a:p>
        </p:txBody>
      </p:sp>
      <p:sp>
        <p:nvSpPr>
          <p:cNvPr id="4" name="Slide Number Placeholder 3"/>
          <p:cNvSpPr>
            <a:spLocks noGrp="1"/>
          </p:cNvSpPr>
          <p:nvPr>
            <p:ph type="sldNum" sz="quarter" idx="10"/>
          </p:nvPr>
        </p:nvSpPr>
        <p:spPr/>
        <p:txBody>
          <a:bodyPr/>
          <a:lstStyle/>
          <a:p>
            <a:fld id="{E080ADC3-7BE4-497B-B2E5-110AE185F3C1}" type="slidenum">
              <a:rPr lang="en-CA" smtClean="0"/>
              <a:t>3</a:t>
            </a:fld>
            <a:endParaRPr lang="en-CA"/>
          </a:p>
        </p:txBody>
      </p:sp>
    </p:spTree>
    <p:extLst>
      <p:ext uri="{BB962C8B-B14F-4D97-AF65-F5344CB8AC3E}">
        <p14:creationId xmlns:p14="http://schemas.microsoft.com/office/powerpoint/2010/main" val="2329945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cs typeface="Calibri"/>
            </a:endParaRPr>
          </a:p>
        </p:txBody>
      </p:sp>
      <p:sp>
        <p:nvSpPr>
          <p:cNvPr id="4" name="Slide Number Placeholder 3"/>
          <p:cNvSpPr>
            <a:spLocks noGrp="1"/>
          </p:cNvSpPr>
          <p:nvPr>
            <p:ph type="sldNum" sz="quarter" idx="10"/>
          </p:nvPr>
        </p:nvSpPr>
        <p:spPr/>
        <p:txBody>
          <a:bodyPr/>
          <a:lstStyle/>
          <a:p>
            <a:fld id="{E080ADC3-7BE4-497B-B2E5-110AE185F3C1}" type="slidenum">
              <a:rPr lang="en-CA" smtClean="0"/>
              <a:t>4</a:t>
            </a:fld>
            <a:endParaRPr lang="en-CA"/>
          </a:p>
        </p:txBody>
      </p:sp>
    </p:spTree>
    <p:extLst>
      <p:ext uri="{BB962C8B-B14F-4D97-AF65-F5344CB8AC3E}">
        <p14:creationId xmlns:p14="http://schemas.microsoft.com/office/powerpoint/2010/main" val="3615406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smtClean="0"/>
              <a:t>Seed</a:t>
            </a:r>
            <a:r>
              <a:rPr lang="en-CA" dirty="0"/>
              <a:t> is our one year grant which fosters the planting of new ideas and growth in the social sector through short-term, flexible, project-based funding focused on social innovation and capacity building</a:t>
            </a:r>
            <a:r>
              <a:rPr lang="en-CA" dirty="0" smtClean="0"/>
              <a:t>.</a:t>
            </a:r>
          </a:p>
          <a:p>
            <a:endParaRPr lang="en-CA" dirty="0" smtClean="0">
              <a:cs typeface="Calibri"/>
            </a:endParaRPr>
          </a:p>
          <a:p>
            <a:r>
              <a:rPr lang="en-CA" b="1" dirty="0" smtClean="0">
                <a:cs typeface="Calibri"/>
              </a:rPr>
              <a:t>Feed</a:t>
            </a:r>
            <a:r>
              <a:rPr lang="en-CA" baseline="0" dirty="0" smtClean="0">
                <a:cs typeface="Calibri"/>
              </a:rPr>
              <a:t> is our three-year program-based funding for existing programs in community that utilize results-based accountability to measure the success of their program.  Programs must fill a gap in community and align their program outcomes with UWHH Outcomes &amp; Indicators.</a:t>
            </a:r>
            <a:endParaRPr lang="en-US" dirty="0">
              <a:cs typeface="Calibri"/>
            </a:endParaRPr>
          </a:p>
          <a:p>
            <a:endParaRPr lang="en-CA" dirty="0"/>
          </a:p>
          <a:p>
            <a:r>
              <a:rPr lang="en-CA" b="1" dirty="0"/>
              <a:t>Root</a:t>
            </a:r>
            <a:r>
              <a:rPr lang="en-CA" dirty="0"/>
              <a:t> is our five-year agency-based funding for organizations meeting additional criteria and seeking to strengthen their agency at the core. Root funding supports programming, as well as foundational operating needs. </a:t>
            </a:r>
            <a:endParaRPr lang="en-CA" dirty="0">
              <a:ea typeface="Calibri"/>
              <a:cs typeface="Calibri"/>
            </a:endParaRPr>
          </a:p>
          <a:p>
            <a:endParaRPr lang="en-CA" dirty="0">
              <a:cs typeface="Calibri"/>
            </a:endParaRPr>
          </a:p>
        </p:txBody>
      </p:sp>
      <p:sp>
        <p:nvSpPr>
          <p:cNvPr id="4" name="Slide Number Placeholder 3"/>
          <p:cNvSpPr>
            <a:spLocks noGrp="1"/>
          </p:cNvSpPr>
          <p:nvPr>
            <p:ph type="sldNum" sz="quarter" idx="10"/>
          </p:nvPr>
        </p:nvSpPr>
        <p:spPr/>
        <p:txBody>
          <a:bodyPr/>
          <a:lstStyle/>
          <a:p>
            <a:fld id="{E080ADC3-7BE4-497B-B2E5-110AE185F3C1}" type="slidenum">
              <a:rPr lang="en-CA" smtClean="0"/>
              <a:t>5</a:t>
            </a:fld>
            <a:endParaRPr lang="en-CA"/>
          </a:p>
        </p:txBody>
      </p:sp>
    </p:spTree>
    <p:extLst>
      <p:ext uri="{BB962C8B-B14F-4D97-AF65-F5344CB8AC3E}">
        <p14:creationId xmlns:p14="http://schemas.microsoft.com/office/powerpoint/2010/main" val="3506221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dirty="0">
              <a:ea typeface="Calibri"/>
              <a:cs typeface="Calibri"/>
            </a:endParaRPr>
          </a:p>
        </p:txBody>
      </p:sp>
      <p:sp>
        <p:nvSpPr>
          <p:cNvPr id="4" name="Slide Number Placeholder 3"/>
          <p:cNvSpPr>
            <a:spLocks noGrp="1"/>
          </p:cNvSpPr>
          <p:nvPr>
            <p:ph type="sldNum" sz="quarter" idx="10"/>
          </p:nvPr>
        </p:nvSpPr>
        <p:spPr/>
        <p:txBody>
          <a:bodyPr/>
          <a:lstStyle/>
          <a:p>
            <a:fld id="{E080ADC3-7BE4-497B-B2E5-110AE185F3C1}" type="slidenum">
              <a:rPr lang="en-CA" smtClean="0"/>
              <a:t>6</a:t>
            </a:fld>
            <a:endParaRPr lang="en-CA"/>
          </a:p>
        </p:txBody>
      </p:sp>
    </p:spTree>
    <p:extLst>
      <p:ext uri="{BB962C8B-B14F-4D97-AF65-F5344CB8AC3E}">
        <p14:creationId xmlns:p14="http://schemas.microsoft.com/office/powerpoint/2010/main" val="25907690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8C9EFCBE-9C06-4C1E-8A5C-4C1F0BBE291D}" type="slidenum">
              <a:rPr lang="en-US" smtClean="0"/>
              <a:t>7</a:t>
            </a:fld>
            <a:endParaRPr lang="en-US"/>
          </a:p>
        </p:txBody>
      </p:sp>
    </p:spTree>
    <p:extLst>
      <p:ext uri="{BB962C8B-B14F-4D97-AF65-F5344CB8AC3E}">
        <p14:creationId xmlns:p14="http://schemas.microsoft.com/office/powerpoint/2010/main" val="2760403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EFCBE-9C06-4C1E-8A5C-4C1F0BBE291D}" type="slidenum">
              <a:rPr lang="en-US" smtClean="0"/>
              <a:t>8</a:t>
            </a:fld>
            <a:endParaRPr lang="en-US"/>
          </a:p>
        </p:txBody>
      </p:sp>
    </p:spTree>
    <p:extLst>
      <p:ext uri="{BB962C8B-B14F-4D97-AF65-F5344CB8AC3E}">
        <p14:creationId xmlns:p14="http://schemas.microsoft.com/office/powerpoint/2010/main" val="1524431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80ADC3-7BE4-497B-B2E5-110AE185F3C1}" type="slidenum">
              <a:rPr lang="en-CA" smtClean="0"/>
              <a:t>9</a:t>
            </a:fld>
            <a:endParaRPr lang="en-CA"/>
          </a:p>
        </p:txBody>
      </p:sp>
    </p:spTree>
    <p:extLst>
      <p:ext uri="{BB962C8B-B14F-4D97-AF65-F5344CB8AC3E}">
        <p14:creationId xmlns:p14="http://schemas.microsoft.com/office/powerpoint/2010/main" val="2188425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B57E065-B59D-6342-B2AD-1CE1AF53CA0B}" type="datetimeFigureOut">
              <a:rPr lang="en-US" smtClean="0"/>
              <a:t>5/23/2024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EC367-A84E-2244-A4DD-6E7E94A83A12}" type="slidenum">
              <a:rPr lang="en-US" smtClean="0"/>
              <a:t>‹#›</a:t>
            </a:fld>
            <a:endParaRPr lang="en-US"/>
          </a:p>
        </p:txBody>
      </p:sp>
    </p:spTree>
    <p:extLst>
      <p:ext uri="{BB962C8B-B14F-4D97-AF65-F5344CB8AC3E}">
        <p14:creationId xmlns:p14="http://schemas.microsoft.com/office/powerpoint/2010/main" val="1271408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57E065-B59D-6342-B2AD-1CE1AF53CA0B}" type="datetimeFigureOut">
              <a:rPr lang="en-US" smtClean="0"/>
              <a:t>5/23/2024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EC367-A84E-2244-A4DD-6E7E94A83A12}" type="slidenum">
              <a:rPr lang="en-US" smtClean="0"/>
              <a:t>‹#›</a:t>
            </a:fld>
            <a:endParaRPr lang="en-US"/>
          </a:p>
        </p:txBody>
      </p:sp>
    </p:spTree>
    <p:extLst>
      <p:ext uri="{BB962C8B-B14F-4D97-AF65-F5344CB8AC3E}">
        <p14:creationId xmlns:p14="http://schemas.microsoft.com/office/powerpoint/2010/main" val="1655456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57E065-B59D-6342-B2AD-1CE1AF53CA0B}" type="datetimeFigureOut">
              <a:rPr lang="en-US" smtClean="0"/>
              <a:t>5/23/2024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EC367-A84E-2244-A4DD-6E7E94A83A12}" type="slidenum">
              <a:rPr lang="en-US" smtClean="0"/>
              <a:t>‹#›</a:t>
            </a:fld>
            <a:endParaRPr lang="en-US"/>
          </a:p>
        </p:txBody>
      </p:sp>
    </p:spTree>
    <p:extLst>
      <p:ext uri="{BB962C8B-B14F-4D97-AF65-F5344CB8AC3E}">
        <p14:creationId xmlns:p14="http://schemas.microsoft.com/office/powerpoint/2010/main" val="458273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57E065-B59D-6342-B2AD-1CE1AF53CA0B}" type="datetimeFigureOut">
              <a:rPr lang="en-US" smtClean="0"/>
              <a:t>5/23/2024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EC367-A84E-2244-A4DD-6E7E94A83A12}" type="slidenum">
              <a:rPr lang="en-US" smtClean="0"/>
              <a:t>‹#›</a:t>
            </a:fld>
            <a:endParaRPr lang="en-US"/>
          </a:p>
        </p:txBody>
      </p:sp>
    </p:spTree>
    <p:extLst>
      <p:ext uri="{BB962C8B-B14F-4D97-AF65-F5344CB8AC3E}">
        <p14:creationId xmlns:p14="http://schemas.microsoft.com/office/powerpoint/2010/main" val="1098203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57E065-B59D-6342-B2AD-1CE1AF53CA0B}" type="datetimeFigureOut">
              <a:rPr lang="en-US" smtClean="0"/>
              <a:t>5/23/2024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EC367-A84E-2244-A4DD-6E7E94A83A12}" type="slidenum">
              <a:rPr lang="en-US" smtClean="0"/>
              <a:t>‹#›</a:t>
            </a:fld>
            <a:endParaRPr lang="en-US"/>
          </a:p>
        </p:txBody>
      </p:sp>
    </p:spTree>
    <p:extLst>
      <p:ext uri="{BB962C8B-B14F-4D97-AF65-F5344CB8AC3E}">
        <p14:creationId xmlns:p14="http://schemas.microsoft.com/office/powerpoint/2010/main" val="2035913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B57E065-B59D-6342-B2AD-1CE1AF53CA0B}" type="datetimeFigureOut">
              <a:rPr lang="en-US" smtClean="0"/>
              <a:t>5/23/2024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0EC367-A84E-2244-A4DD-6E7E94A83A12}" type="slidenum">
              <a:rPr lang="en-US" smtClean="0"/>
              <a:t>‹#›</a:t>
            </a:fld>
            <a:endParaRPr lang="en-US"/>
          </a:p>
        </p:txBody>
      </p:sp>
    </p:spTree>
    <p:extLst>
      <p:ext uri="{BB962C8B-B14F-4D97-AF65-F5344CB8AC3E}">
        <p14:creationId xmlns:p14="http://schemas.microsoft.com/office/powerpoint/2010/main" val="1741431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B57E065-B59D-6342-B2AD-1CE1AF53CA0B}" type="datetimeFigureOut">
              <a:rPr lang="en-US" smtClean="0"/>
              <a:t>5/23/2024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0EC367-A84E-2244-A4DD-6E7E94A83A12}" type="slidenum">
              <a:rPr lang="en-US" smtClean="0"/>
              <a:t>‹#›</a:t>
            </a:fld>
            <a:endParaRPr lang="en-US"/>
          </a:p>
        </p:txBody>
      </p:sp>
    </p:spTree>
    <p:extLst>
      <p:ext uri="{BB962C8B-B14F-4D97-AF65-F5344CB8AC3E}">
        <p14:creationId xmlns:p14="http://schemas.microsoft.com/office/powerpoint/2010/main" val="188393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57E065-B59D-6342-B2AD-1CE1AF53CA0B}" type="datetimeFigureOut">
              <a:rPr lang="en-US" smtClean="0"/>
              <a:t>5/23/2024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0EC367-A84E-2244-A4DD-6E7E94A83A12}" type="slidenum">
              <a:rPr lang="en-US" smtClean="0"/>
              <a:t>‹#›</a:t>
            </a:fld>
            <a:endParaRPr lang="en-US"/>
          </a:p>
        </p:txBody>
      </p:sp>
    </p:spTree>
    <p:extLst>
      <p:ext uri="{BB962C8B-B14F-4D97-AF65-F5344CB8AC3E}">
        <p14:creationId xmlns:p14="http://schemas.microsoft.com/office/powerpoint/2010/main" val="945700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57E065-B59D-6342-B2AD-1CE1AF53CA0B}" type="datetimeFigureOut">
              <a:rPr lang="en-US" smtClean="0"/>
              <a:t>5/23/2024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0EC367-A84E-2244-A4DD-6E7E94A83A12}" type="slidenum">
              <a:rPr lang="en-US" smtClean="0"/>
              <a:t>‹#›</a:t>
            </a:fld>
            <a:endParaRPr lang="en-US"/>
          </a:p>
        </p:txBody>
      </p:sp>
    </p:spTree>
    <p:extLst>
      <p:ext uri="{BB962C8B-B14F-4D97-AF65-F5344CB8AC3E}">
        <p14:creationId xmlns:p14="http://schemas.microsoft.com/office/powerpoint/2010/main" val="869479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57E065-B59D-6342-B2AD-1CE1AF53CA0B}" type="datetimeFigureOut">
              <a:rPr lang="en-US" smtClean="0"/>
              <a:t>5/23/2024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0EC367-A84E-2244-A4DD-6E7E94A83A12}" type="slidenum">
              <a:rPr lang="en-US" smtClean="0"/>
              <a:t>‹#›</a:t>
            </a:fld>
            <a:endParaRPr lang="en-US"/>
          </a:p>
        </p:txBody>
      </p:sp>
    </p:spTree>
    <p:extLst>
      <p:ext uri="{BB962C8B-B14F-4D97-AF65-F5344CB8AC3E}">
        <p14:creationId xmlns:p14="http://schemas.microsoft.com/office/powerpoint/2010/main" val="1858818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57E065-B59D-6342-B2AD-1CE1AF53CA0B}" type="datetimeFigureOut">
              <a:rPr lang="en-US" smtClean="0"/>
              <a:t>5/23/2024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0EC367-A84E-2244-A4DD-6E7E94A83A12}" type="slidenum">
              <a:rPr lang="en-US" smtClean="0"/>
              <a:t>‹#›</a:t>
            </a:fld>
            <a:endParaRPr lang="en-US"/>
          </a:p>
        </p:txBody>
      </p:sp>
    </p:spTree>
    <p:extLst>
      <p:ext uri="{BB962C8B-B14F-4D97-AF65-F5344CB8AC3E}">
        <p14:creationId xmlns:p14="http://schemas.microsoft.com/office/powerpoint/2010/main" val="1724269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57E065-B59D-6342-B2AD-1CE1AF53CA0B}" type="datetimeFigureOut">
              <a:rPr lang="en-US" smtClean="0"/>
              <a:t>5/23/2024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0EC367-A84E-2244-A4DD-6E7E94A83A12}" type="slidenum">
              <a:rPr lang="en-US" smtClean="0"/>
              <a:t>‹#›</a:t>
            </a:fld>
            <a:endParaRPr lang="en-US"/>
          </a:p>
        </p:txBody>
      </p:sp>
    </p:spTree>
    <p:extLst>
      <p:ext uri="{BB962C8B-B14F-4D97-AF65-F5344CB8AC3E}">
        <p14:creationId xmlns:p14="http://schemas.microsoft.com/office/powerpoint/2010/main" val="2949761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17.svg"/></Relationships>
</file>

<file path=ppt/slides/_rels/slide1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jpeg"/><Relationship Id="rId7" Type="http://schemas.openxmlformats.org/officeDocument/2006/relationships/diagramColors" Target="../diagrams/colors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0985F72-4FCF-C08C-36FD-D23151424F18}"/>
              </a:ext>
            </a:extLst>
          </p:cNvPr>
          <p:cNvSpPr>
            <a:spLocks noGrp="1"/>
          </p:cNvSpPr>
          <p:nvPr>
            <p:ph type="ctr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r>
              <a:rPr lang="en-US" sz="2600" b="1" dirty="0">
                <a:solidFill>
                  <a:srgbClr val="FFFFFF"/>
                </a:solidFill>
              </a:rPr>
              <a:t>Seed Grant</a:t>
            </a:r>
            <a:r>
              <a:rPr lang="en-US" sz="2600" b="1" kern="1200" dirty="0">
                <a:solidFill>
                  <a:srgbClr val="FFFFFF"/>
                </a:solidFill>
                <a:latin typeface="+mj-lt"/>
                <a:ea typeface="+mj-ea"/>
                <a:cs typeface="+mj-cs"/>
              </a:rPr>
              <a:t> </a:t>
            </a:r>
            <a:r>
              <a:rPr lang="en-US" sz="2600" b="1" dirty="0">
                <a:solidFill>
                  <a:srgbClr val="FFFFFF"/>
                </a:solidFill>
              </a:rPr>
              <a:t>Information Webinar </a:t>
            </a:r>
            <a:br>
              <a:rPr lang="en-US" sz="2600" b="1" dirty="0">
                <a:solidFill>
                  <a:srgbClr val="FFFFFF"/>
                </a:solidFill>
              </a:rPr>
            </a:br>
            <a:r>
              <a:rPr lang="en-US" sz="2600" b="1" dirty="0">
                <a:solidFill>
                  <a:srgbClr val="FFFFFF"/>
                </a:solidFill>
              </a:rPr>
              <a:t>2024</a:t>
            </a:r>
            <a:endParaRPr lang="en-US" sz="2600" kern="1200" dirty="0">
              <a:solidFill>
                <a:srgbClr val="FFFFFF"/>
              </a:solidFill>
              <a:latin typeface="+mj-lt"/>
              <a:ea typeface="Calibri Light" panose="020F0302020204030204"/>
              <a:cs typeface="Calibri Light" panose="020F0302020204030204"/>
            </a:endParaRP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2122" r="-2724"/>
          <a:stretch/>
        </p:blipFill>
        <p:spPr>
          <a:xfrm>
            <a:off x="4516308" y="357963"/>
            <a:ext cx="7593700" cy="5539076"/>
          </a:xfrm>
          <a:prstGeom prst="rect">
            <a:avLst/>
          </a:prstGeom>
        </p:spPr>
      </p:pic>
      <p:sp>
        <p:nvSpPr>
          <p:cNvPr id="2" name="TextBox 1">
            <a:extLst>
              <a:ext uri="{FF2B5EF4-FFF2-40B4-BE49-F238E27FC236}">
                <a16:creationId xmlns:a16="http://schemas.microsoft.com/office/drawing/2014/main" id="{20A58A0A-FA1A-0C46-0E36-50D90E5A6107}"/>
              </a:ext>
            </a:extLst>
          </p:cNvPr>
          <p:cNvSpPr txBox="1"/>
          <p:nvPr/>
        </p:nvSpPr>
        <p:spPr>
          <a:xfrm>
            <a:off x="5894962" y="1984443"/>
            <a:ext cx="5458838" cy="419252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90000"/>
              </a:lnSpc>
              <a:spcAft>
                <a:spcPts val="600"/>
              </a:spcAft>
            </a:pPr>
            <a:endParaRPr lang="en-US" sz="3600" b="1">
              <a:cs typeface="Calibri" panose="020F0502020204030204"/>
            </a:endParaRPr>
          </a:p>
          <a:p>
            <a:pPr>
              <a:lnSpc>
                <a:spcPct val="90000"/>
              </a:lnSpc>
              <a:spcAft>
                <a:spcPts val="600"/>
              </a:spcAft>
            </a:pPr>
            <a:endParaRPr lang="en-US" sz="3600">
              <a:cs typeface="Calibri" panose="020F0502020204030204"/>
            </a:endParaRPr>
          </a:p>
          <a:p>
            <a:pPr>
              <a:lnSpc>
                <a:spcPct val="90000"/>
              </a:lnSpc>
              <a:spcAft>
                <a:spcPts val="600"/>
              </a:spcAft>
            </a:pPr>
            <a:endParaRPr lang="en-US" sz="3600" b="1">
              <a:cs typeface="Calibri"/>
            </a:endParaRPr>
          </a:p>
          <a:p>
            <a:pPr indent="-228600">
              <a:lnSpc>
                <a:spcPct val="90000"/>
              </a:lnSpc>
              <a:spcAft>
                <a:spcPts val="600"/>
              </a:spcAft>
              <a:buFont typeface="Arial" panose="020B0604020202020204" pitchFamily="34" charset="0"/>
              <a:buChar char="•"/>
            </a:pPr>
            <a:endParaRPr lang="en-US"/>
          </a:p>
          <a:p>
            <a:pPr indent="-228600">
              <a:lnSpc>
                <a:spcPct val="90000"/>
              </a:lnSpc>
              <a:spcAft>
                <a:spcPts val="600"/>
              </a:spcAft>
              <a:buFont typeface="Arial" panose="020B0604020202020204" pitchFamily="34" charset="0"/>
              <a:buChar char="•"/>
            </a:pPr>
            <a:endParaRPr lang="en-US" b="1">
              <a:cs typeface="Calibri"/>
            </a:endParaRPr>
          </a:p>
          <a:p>
            <a:pPr indent="-228600">
              <a:lnSpc>
                <a:spcPct val="90000"/>
              </a:lnSpc>
              <a:spcAft>
                <a:spcPts val="600"/>
              </a:spcAft>
              <a:buFont typeface="Arial" panose="020B0604020202020204" pitchFamily="34" charset="0"/>
              <a:buChar char="•"/>
            </a:pPr>
            <a:endParaRPr lang="en-US"/>
          </a:p>
        </p:txBody>
      </p:sp>
    </p:spTree>
    <p:extLst>
      <p:ext uri="{BB962C8B-B14F-4D97-AF65-F5344CB8AC3E}">
        <p14:creationId xmlns:p14="http://schemas.microsoft.com/office/powerpoint/2010/main" val="4153559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F0DCC097-1DB8-4B6D-85D0-6FBA0E1CA4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E0B58608-23C8-4441-994D-C6823EEE1D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A5BA697-7BEC-EDB2-048A-B35643C25635}"/>
              </a:ext>
            </a:extLst>
          </p:cNvPr>
          <p:cNvSpPr>
            <a:spLocks noGrp="1"/>
          </p:cNvSpPr>
          <p:nvPr>
            <p:ph type="ctrTitle"/>
          </p:nvPr>
        </p:nvSpPr>
        <p:spPr>
          <a:xfrm>
            <a:off x="828675" y="494414"/>
            <a:ext cx="10534650" cy="817403"/>
          </a:xfrm>
        </p:spPr>
        <p:txBody>
          <a:bodyPr anchor="b">
            <a:normAutofit/>
          </a:bodyPr>
          <a:lstStyle/>
          <a:p>
            <a:r>
              <a:rPr lang="en-US" sz="4400" b="1" dirty="0">
                <a:cs typeface="Calibri"/>
              </a:rPr>
              <a:t>Focus Areas</a:t>
            </a:r>
            <a:endParaRPr lang="en-US" sz="4400" b="1" dirty="0">
              <a:ea typeface="Calibri Light"/>
              <a:cs typeface="Calibri"/>
            </a:endParaRPr>
          </a:p>
        </p:txBody>
      </p:sp>
      <p:sp>
        <p:nvSpPr>
          <p:cNvPr id="3" name="Content Placeholder 2"/>
          <p:cNvSpPr>
            <a:spLocks noGrp="1"/>
          </p:cNvSpPr>
          <p:nvPr>
            <p:ph type="subTitle" idx="1"/>
          </p:nvPr>
        </p:nvSpPr>
        <p:spPr>
          <a:xfrm>
            <a:off x="1882588" y="1311818"/>
            <a:ext cx="8426823" cy="397567"/>
          </a:xfrm>
        </p:spPr>
        <p:txBody>
          <a:bodyPr vert="horz" lIns="91440" tIns="45720" rIns="91440" bIns="45720" rtlCol="0">
            <a:normAutofit/>
          </a:bodyPr>
          <a:lstStyle/>
          <a:p>
            <a:endParaRPr lang="en-US" sz="1600"/>
          </a:p>
          <a:p>
            <a:endParaRPr lang="en-CA" sz="1600"/>
          </a:p>
        </p:txBody>
      </p:sp>
      <p:pic>
        <p:nvPicPr>
          <p:cNvPr id="4" name="Picture 3" descr="A person and person sitting and talking&#10;&#10;Description automatically generated">
            <a:extLst>
              <a:ext uri="{FF2B5EF4-FFF2-40B4-BE49-F238E27FC236}">
                <a16:creationId xmlns:a16="http://schemas.microsoft.com/office/drawing/2014/main" id="{1E7B169F-4EFE-8E99-BB7F-D6779164DCF8}"/>
              </a:ext>
            </a:extLst>
          </p:cNvPr>
          <p:cNvPicPr>
            <a:picLocks noChangeAspect="1"/>
          </p:cNvPicPr>
          <p:nvPr/>
        </p:nvPicPr>
        <p:blipFill>
          <a:blip r:embed="rId3"/>
          <a:stretch>
            <a:fillRect/>
          </a:stretch>
        </p:blipFill>
        <p:spPr>
          <a:xfrm>
            <a:off x="723900" y="2322044"/>
            <a:ext cx="10744200" cy="3223261"/>
          </a:xfrm>
          <a:prstGeom prst="rect">
            <a:avLst/>
          </a:prstGeom>
        </p:spPr>
      </p:pic>
      <p:sp>
        <p:nvSpPr>
          <p:cNvPr id="7" name="TextBox 6"/>
          <p:cNvSpPr txBox="1"/>
          <p:nvPr/>
        </p:nvSpPr>
        <p:spPr>
          <a:xfrm>
            <a:off x="15240" y="152400"/>
            <a:ext cx="5516880" cy="815608"/>
          </a:xfrm>
          <a:prstGeom prst="rect">
            <a:avLst/>
          </a:prstGeom>
          <a:noFill/>
        </p:spPr>
        <p:txBody>
          <a:bodyPr wrap="square" lIns="91440" tIns="45720" rIns="91440" bIns="45720" rtlCol="0" anchor="t">
            <a:spAutoFit/>
          </a:bodyPr>
          <a:lstStyle/>
          <a:p>
            <a:pPr>
              <a:spcAft>
                <a:spcPts val="600"/>
              </a:spcAft>
            </a:pPr>
            <a:endParaRPr lang="en-CA" sz="2400" b="1" cap="all">
              <a:solidFill>
                <a:schemeClr val="bg1"/>
              </a:solidFill>
            </a:endParaRPr>
          </a:p>
          <a:p>
            <a:pPr>
              <a:spcAft>
                <a:spcPts val="600"/>
              </a:spcAft>
            </a:pPr>
            <a:endParaRPr lang="en-CA"/>
          </a:p>
        </p:txBody>
      </p:sp>
      <p:pic>
        <p:nvPicPr>
          <p:cNvPr id="11" name="Picture 10" descr="https://i1.wp.com/www.uwhh.ca/wp-content/uploads/2017/03/UWC_LOGO_HORIZ_colour_ID.jpg?fit=540%2C360">
            <a:extLst>
              <a:ext uri="{FF2B5EF4-FFF2-40B4-BE49-F238E27FC236}">
                <a16:creationId xmlns:a16="http://schemas.microsoft.com/office/drawing/2014/main" id="{5A7B9F57-8308-5F5E-7974-C50FBE93D50A}"/>
              </a:ext>
            </a:extLst>
          </p:cNvPr>
          <p:cNvPicPr>
            <a:picLocks noChangeAspect="1"/>
          </p:cNvPicPr>
          <p:nvPr/>
        </p:nvPicPr>
        <p:blipFill>
          <a:blip r:embed="rId4"/>
          <a:stretch>
            <a:fillRect/>
          </a:stretch>
        </p:blipFill>
        <p:spPr>
          <a:xfrm>
            <a:off x="10013495" y="5546952"/>
            <a:ext cx="2179866" cy="1451882"/>
          </a:xfrm>
          <a:prstGeom prst="rect">
            <a:avLst/>
          </a:prstGeom>
        </p:spPr>
      </p:pic>
    </p:spTree>
    <p:extLst>
      <p:ext uri="{BB962C8B-B14F-4D97-AF65-F5344CB8AC3E}">
        <p14:creationId xmlns:p14="http://schemas.microsoft.com/office/powerpoint/2010/main" val="214599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D11FD0E-2D27-4A5A-949D-222E61ECBC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1BC8109F-B452-45EE-8BB3-65433C03960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7" name="TextBox 6"/>
          <p:cNvSpPr txBox="1"/>
          <p:nvPr/>
        </p:nvSpPr>
        <p:spPr>
          <a:xfrm>
            <a:off x="1131678" y="150005"/>
            <a:ext cx="5348199" cy="100090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kern="1200" cap="all" dirty="0">
                <a:latin typeface="+mj-lt"/>
                <a:ea typeface="+mj-ea"/>
                <a:cs typeface="+mj-cs"/>
              </a:rPr>
              <a:t>Expenses</a:t>
            </a:r>
            <a:endParaRPr lang="en-US" b="1" dirty="0">
              <a:ea typeface="Calibri" panose="020F0502020204030204"/>
              <a:cs typeface="Calibri" panose="020F0502020204030204"/>
            </a:endParaRPr>
          </a:p>
        </p:txBody>
      </p:sp>
      <p:sp>
        <p:nvSpPr>
          <p:cNvPr id="9" name="Rectangle 8"/>
          <p:cNvSpPr/>
          <p:nvPr/>
        </p:nvSpPr>
        <p:spPr>
          <a:xfrm>
            <a:off x="6358512" y="1353089"/>
            <a:ext cx="5190858" cy="4122219"/>
          </a:xfrm>
          <a:prstGeom prst="rect">
            <a:avLst/>
          </a:prstGeom>
        </p:spPr>
        <p:txBody>
          <a:bodyPr wrap="square" lIns="91440" tIns="45720" rIns="91440" bIns="45720" anchor="t">
            <a:spAutoFit/>
          </a:bodyPr>
          <a:lstStyle/>
          <a:p>
            <a:pPr marL="336550" marR="527685" defTabSz="768096">
              <a:lnSpc>
                <a:spcPct val="107000"/>
              </a:lnSpc>
              <a:spcAft>
                <a:spcPts val="672"/>
              </a:spcAft>
            </a:pPr>
            <a:r>
              <a:rPr lang="en-CA" sz="3200" dirty="0">
                <a:latin typeface="Calibri"/>
                <a:ea typeface="Calibri"/>
                <a:cs typeface="Times New Roman"/>
              </a:rPr>
              <a:t>Ineligible</a:t>
            </a:r>
          </a:p>
          <a:p>
            <a:pPr marL="720090" marR="527685" indent="-383540" defTabSz="768096">
              <a:lnSpc>
                <a:spcPct val="107000"/>
              </a:lnSpc>
              <a:spcAft>
                <a:spcPts val="672"/>
              </a:spcAft>
              <a:buFont typeface="Arial"/>
              <a:buChar char="•"/>
            </a:pPr>
            <a:r>
              <a:rPr lang="en-CA" sz="2400" kern="1200" dirty="0">
                <a:latin typeface="Calibri"/>
                <a:ea typeface="+mn-ea"/>
                <a:cs typeface="Times New Roman"/>
              </a:rPr>
              <a:t>Expenses incurred prior to initiative start date</a:t>
            </a:r>
            <a:endParaRPr lang="en-CA" sz="2400">
              <a:ea typeface="Calibri"/>
              <a:cs typeface="Calibri"/>
            </a:endParaRPr>
          </a:p>
          <a:p>
            <a:pPr marL="720090" marR="527685" indent="-383540" defTabSz="768096">
              <a:lnSpc>
                <a:spcPct val="107000"/>
              </a:lnSpc>
              <a:spcAft>
                <a:spcPts val="672"/>
              </a:spcAft>
              <a:buFont typeface="Arial"/>
              <a:buChar char="•"/>
            </a:pPr>
            <a:r>
              <a:rPr lang="en-CA" sz="2400" kern="1200" dirty="0">
                <a:latin typeface="Calibri"/>
                <a:ea typeface="+mn-ea"/>
                <a:cs typeface="Times New Roman"/>
              </a:rPr>
              <a:t>Capital/asset acquisition/real estate fees/other related costs</a:t>
            </a:r>
            <a:endParaRPr lang="en-CA" sz="2400" kern="1200">
              <a:latin typeface="Calibri"/>
              <a:ea typeface="Calibri"/>
              <a:cs typeface="Times New Roman" panose="02020603050405020304" pitchFamily="18" charset="0"/>
            </a:endParaRPr>
          </a:p>
          <a:p>
            <a:pPr marL="720090" marR="527685" indent="-383540" defTabSz="768096">
              <a:lnSpc>
                <a:spcPct val="107000"/>
              </a:lnSpc>
              <a:spcAft>
                <a:spcPts val="672"/>
              </a:spcAft>
              <a:buFont typeface="Arial"/>
              <a:buChar char="•"/>
            </a:pPr>
            <a:r>
              <a:rPr lang="en-CA" sz="2400" kern="1200" dirty="0">
                <a:latin typeface="Calibri"/>
                <a:ea typeface="+mn-ea"/>
                <a:cs typeface="Times New Roman"/>
              </a:rPr>
              <a:t>Legal penalties</a:t>
            </a:r>
            <a:endParaRPr lang="en-CA" sz="2400" kern="1200">
              <a:latin typeface="Calibri"/>
              <a:ea typeface="Calibri"/>
              <a:cs typeface="Times New Roman" panose="02020603050405020304" pitchFamily="18" charset="0"/>
            </a:endParaRPr>
          </a:p>
          <a:p>
            <a:pPr marL="720090" marR="527685" indent="-383540" defTabSz="768096">
              <a:lnSpc>
                <a:spcPct val="107000"/>
              </a:lnSpc>
              <a:spcAft>
                <a:spcPts val="672"/>
              </a:spcAft>
              <a:buFont typeface="Arial"/>
              <a:buChar char="•"/>
            </a:pPr>
            <a:r>
              <a:rPr lang="en-CA" sz="2400" kern="1200" dirty="0">
                <a:latin typeface="Calibri"/>
                <a:ea typeface="+mn-ea"/>
                <a:cs typeface="Times New Roman"/>
              </a:rPr>
              <a:t>Deficit funding or debt reduction funding</a:t>
            </a:r>
            <a:endParaRPr lang="en-CA" sz="2400" dirty="0">
              <a:latin typeface="Calibri"/>
              <a:ea typeface="Calibri"/>
              <a:cs typeface="Times New Roman" panose="02020603050405020304" pitchFamily="18" charset="0"/>
            </a:endParaRPr>
          </a:p>
        </p:txBody>
      </p:sp>
      <p:pic>
        <p:nvPicPr>
          <p:cNvPr id="3" name="Picture 2" descr="https://i1.wp.com/www.uwhh.ca/wp-content/uploads/2017/03/UWC_LOGO_HORIZ_colour_ID.jpg?fit=540%2C360">
            <a:extLst>
              <a:ext uri="{FF2B5EF4-FFF2-40B4-BE49-F238E27FC236}">
                <a16:creationId xmlns:a16="http://schemas.microsoft.com/office/drawing/2014/main" id="{6D0BD18F-CADE-3A99-5616-15FFE2F522E7}"/>
              </a:ext>
            </a:extLst>
          </p:cNvPr>
          <p:cNvPicPr>
            <a:picLocks noChangeAspect="1"/>
          </p:cNvPicPr>
          <p:nvPr/>
        </p:nvPicPr>
        <p:blipFill>
          <a:blip r:embed="rId3"/>
          <a:stretch>
            <a:fillRect/>
          </a:stretch>
        </p:blipFill>
        <p:spPr>
          <a:xfrm>
            <a:off x="10356427" y="5630702"/>
            <a:ext cx="1834715" cy="1221997"/>
          </a:xfrm>
          <a:prstGeom prst="rect">
            <a:avLst/>
          </a:prstGeom>
        </p:spPr>
      </p:pic>
      <p:sp>
        <p:nvSpPr>
          <p:cNvPr id="2" name="Rectangle 1">
            <a:extLst>
              <a:ext uri="{FF2B5EF4-FFF2-40B4-BE49-F238E27FC236}">
                <a16:creationId xmlns:a16="http://schemas.microsoft.com/office/drawing/2014/main" id="{49486CCA-F15B-2126-1F3E-FD3BC3EA65FC}"/>
              </a:ext>
            </a:extLst>
          </p:cNvPr>
          <p:cNvSpPr/>
          <p:nvPr/>
        </p:nvSpPr>
        <p:spPr>
          <a:xfrm>
            <a:off x="935386" y="1353089"/>
            <a:ext cx="5190858" cy="4728346"/>
          </a:xfrm>
          <a:prstGeom prst="rect">
            <a:avLst/>
          </a:prstGeom>
        </p:spPr>
        <p:txBody>
          <a:bodyPr wrap="square" lIns="91440" tIns="45720" rIns="91440" bIns="45720" anchor="t">
            <a:spAutoFit/>
          </a:bodyPr>
          <a:lstStyle/>
          <a:p>
            <a:pPr marL="336550" marR="527685" defTabSz="768096">
              <a:lnSpc>
                <a:spcPct val="107000"/>
              </a:lnSpc>
              <a:spcAft>
                <a:spcPts val="672"/>
              </a:spcAft>
            </a:pPr>
            <a:r>
              <a:rPr lang="en-CA" sz="3200" dirty="0">
                <a:latin typeface="Calibri"/>
                <a:ea typeface="Calibri"/>
                <a:cs typeface="Times New Roman"/>
              </a:rPr>
              <a:t>Eligible</a:t>
            </a:r>
          </a:p>
          <a:p>
            <a:pPr marL="720090" marR="527685" indent="-383540" defTabSz="768096">
              <a:lnSpc>
                <a:spcPct val="107000"/>
              </a:lnSpc>
              <a:spcAft>
                <a:spcPts val="672"/>
              </a:spcAft>
              <a:buFont typeface="Arial"/>
              <a:buChar char="•"/>
            </a:pPr>
            <a:r>
              <a:rPr lang="en-CA" sz="2400" kern="1200" dirty="0">
                <a:latin typeface="Calibri"/>
                <a:ea typeface="+mn-ea"/>
                <a:cs typeface="Times New Roman"/>
              </a:rPr>
              <a:t>Staffing (new or existing)</a:t>
            </a:r>
            <a:endParaRPr lang="en-CA" sz="2400" dirty="0">
              <a:ea typeface="Calibri"/>
              <a:cs typeface="Calibri"/>
            </a:endParaRPr>
          </a:p>
          <a:p>
            <a:pPr marL="720090" marR="527685" indent="-383540" defTabSz="768096">
              <a:lnSpc>
                <a:spcPct val="107000"/>
              </a:lnSpc>
              <a:spcAft>
                <a:spcPts val="672"/>
              </a:spcAft>
              <a:buFont typeface="Arial"/>
              <a:buChar char="•"/>
            </a:pPr>
            <a:r>
              <a:rPr lang="en-CA" sz="2400" kern="1200" dirty="0">
                <a:latin typeface="Calibri"/>
                <a:ea typeface="+mn-ea"/>
                <a:cs typeface="Times New Roman"/>
              </a:rPr>
              <a:t>Consultant/service provider</a:t>
            </a:r>
            <a:endParaRPr lang="en-CA" sz="2400" kern="1200">
              <a:latin typeface="Calibri"/>
              <a:ea typeface="Calibri"/>
              <a:cs typeface="Times New Roman" panose="02020603050405020304" pitchFamily="18" charset="0"/>
            </a:endParaRPr>
          </a:p>
          <a:p>
            <a:pPr marL="720090" marR="527685" indent="-383540" defTabSz="768096">
              <a:lnSpc>
                <a:spcPct val="107000"/>
              </a:lnSpc>
              <a:spcAft>
                <a:spcPts val="672"/>
              </a:spcAft>
              <a:buFont typeface="Arial"/>
              <a:buChar char="•"/>
            </a:pPr>
            <a:r>
              <a:rPr lang="en-CA" sz="2400" kern="1200" dirty="0">
                <a:latin typeface="Calibri"/>
                <a:ea typeface="+mn-ea"/>
                <a:cs typeface="Times New Roman"/>
              </a:rPr>
              <a:t>Supplies/materials/equipment (including digital)</a:t>
            </a:r>
            <a:endParaRPr lang="en-CA" sz="2400" kern="1200">
              <a:latin typeface="Calibri"/>
              <a:ea typeface="Calibri"/>
              <a:cs typeface="Times New Roman" panose="02020603050405020304" pitchFamily="18" charset="0"/>
            </a:endParaRPr>
          </a:p>
          <a:p>
            <a:pPr marL="720090" marR="527685" indent="-383540" defTabSz="768096">
              <a:lnSpc>
                <a:spcPct val="107000"/>
              </a:lnSpc>
              <a:spcAft>
                <a:spcPts val="672"/>
              </a:spcAft>
              <a:buFont typeface="Arial"/>
              <a:buChar char="•"/>
            </a:pPr>
            <a:r>
              <a:rPr lang="en-CA" sz="2400" kern="1200" dirty="0">
                <a:latin typeface="Calibri"/>
                <a:ea typeface="+mn-ea"/>
                <a:cs typeface="Times New Roman"/>
              </a:rPr>
              <a:t>Rental costs</a:t>
            </a:r>
            <a:endParaRPr lang="en-CA" sz="2400" kern="1200">
              <a:latin typeface="Calibri"/>
              <a:ea typeface="Calibri"/>
              <a:cs typeface="Times New Roman"/>
            </a:endParaRPr>
          </a:p>
          <a:p>
            <a:pPr marL="720090" marR="527685" indent="-383540" defTabSz="768096">
              <a:lnSpc>
                <a:spcPct val="107000"/>
              </a:lnSpc>
              <a:spcAft>
                <a:spcPts val="672"/>
              </a:spcAft>
              <a:buFont typeface="Arial"/>
              <a:buChar char="•"/>
            </a:pPr>
            <a:r>
              <a:rPr lang="en-CA" sz="2400" kern="1200" dirty="0">
                <a:latin typeface="Calibri"/>
                <a:ea typeface="+mn-ea"/>
                <a:cs typeface="Times New Roman"/>
              </a:rPr>
              <a:t>Participant supports/honorariums (e.g. travel, childcare)</a:t>
            </a:r>
            <a:endParaRPr lang="en-CA" sz="2400" kern="1200" dirty="0">
              <a:latin typeface="Calibri"/>
              <a:ea typeface="Calibri"/>
              <a:cs typeface="Times New Roman" panose="02020603050405020304" pitchFamily="18" charset="0"/>
            </a:endParaRPr>
          </a:p>
          <a:p>
            <a:pPr marL="857250" marR="628650" indent="-457200">
              <a:lnSpc>
                <a:spcPct val="107000"/>
              </a:lnSpc>
              <a:spcAft>
                <a:spcPts val="800"/>
              </a:spcAft>
              <a:buFont typeface="Arial"/>
              <a:buChar char="•"/>
            </a:pPr>
            <a:endParaRPr lang="en-CA" sz="2600" dirty="0">
              <a:latin typeface="Calibri"/>
              <a:ea typeface="Calibri"/>
              <a:cs typeface="Times New Roman" panose="02020603050405020304" pitchFamily="18" charset="0"/>
            </a:endParaRPr>
          </a:p>
        </p:txBody>
      </p:sp>
    </p:spTree>
    <p:extLst>
      <p:ext uri="{BB962C8B-B14F-4D97-AF65-F5344CB8AC3E}">
        <p14:creationId xmlns:p14="http://schemas.microsoft.com/office/powerpoint/2010/main" val="4086320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 y="-77637"/>
            <a:ext cx="12274981" cy="1070435"/>
          </a:xfrm>
          <a:prstGeom prst="rect">
            <a:avLst/>
          </a:prstGeom>
        </p:spPr>
      </p:pic>
      <p:sp>
        <p:nvSpPr>
          <p:cNvPr id="3" name="Content Placeholder 2"/>
          <p:cNvSpPr>
            <a:spLocks noGrp="1"/>
          </p:cNvSpPr>
          <p:nvPr>
            <p:ph idx="1"/>
          </p:nvPr>
        </p:nvSpPr>
        <p:spPr>
          <a:xfrm>
            <a:off x="4741817" y="1066079"/>
            <a:ext cx="7091987" cy="5246360"/>
          </a:xfrm>
        </p:spPr>
        <p:txBody>
          <a:bodyPr vert="horz" lIns="91440" tIns="45720" rIns="91440" bIns="45720" rtlCol="0" anchor="t">
            <a:normAutofit/>
          </a:bodyPr>
          <a:lstStyle/>
          <a:p>
            <a:pPr marL="0" lvl="0" indent="0">
              <a:buNone/>
            </a:pPr>
            <a:endParaRPr lang="en-US" sz="3100" b="1">
              <a:cs typeface="Calibri"/>
            </a:endParaRPr>
          </a:p>
          <a:p>
            <a:endParaRPr lang="en-US"/>
          </a:p>
        </p:txBody>
      </p:sp>
      <p:sp>
        <p:nvSpPr>
          <p:cNvPr id="7" name="TextBox 6"/>
          <p:cNvSpPr txBox="1"/>
          <p:nvPr/>
        </p:nvSpPr>
        <p:spPr>
          <a:xfrm>
            <a:off x="15240" y="152400"/>
            <a:ext cx="5516880" cy="738664"/>
          </a:xfrm>
          <a:prstGeom prst="rect">
            <a:avLst/>
          </a:prstGeom>
          <a:noFill/>
        </p:spPr>
        <p:txBody>
          <a:bodyPr wrap="square" lIns="91440" tIns="45720" rIns="91440" bIns="45720" rtlCol="0" anchor="t">
            <a:spAutoFit/>
          </a:bodyPr>
          <a:lstStyle/>
          <a:p>
            <a:endParaRPr lang="en-CA" sz="2400" b="1" cap="all">
              <a:solidFill>
                <a:schemeClr val="bg1"/>
              </a:solidFill>
              <a:cs typeface="Calibri"/>
            </a:endParaRPr>
          </a:p>
          <a:p>
            <a:endParaRPr lang="en-CA"/>
          </a:p>
        </p:txBody>
      </p:sp>
      <p:sp>
        <p:nvSpPr>
          <p:cNvPr id="4" name="TextBox 3">
            <a:extLst>
              <a:ext uri="{FF2B5EF4-FFF2-40B4-BE49-F238E27FC236}">
                <a16:creationId xmlns:a16="http://schemas.microsoft.com/office/drawing/2014/main" id="{8DDBAC9E-8628-D88F-DE7D-A128BEF34633}"/>
              </a:ext>
            </a:extLst>
          </p:cNvPr>
          <p:cNvSpPr txBox="1"/>
          <p:nvPr/>
        </p:nvSpPr>
        <p:spPr>
          <a:xfrm>
            <a:off x="320886" y="-2115"/>
            <a:ext cx="5516880" cy="769441"/>
          </a:xfrm>
          <a:prstGeom prst="rect">
            <a:avLst/>
          </a:prstGeom>
          <a:noFill/>
        </p:spPr>
        <p:txBody>
          <a:bodyPr wrap="square" lIns="91440" tIns="45720" rIns="91440" bIns="45720" rtlCol="0" anchor="t">
            <a:spAutoFit/>
          </a:bodyPr>
          <a:lstStyle/>
          <a:p>
            <a:r>
              <a:rPr lang="en-CA" sz="4400" cap="all" dirty="0">
                <a:solidFill>
                  <a:srgbClr val="FFFFFF"/>
                </a:solidFill>
                <a:cs typeface="Calibri"/>
              </a:rPr>
              <a:t>PROCESS Overview</a:t>
            </a:r>
          </a:p>
        </p:txBody>
      </p:sp>
      <p:sp>
        <p:nvSpPr>
          <p:cNvPr id="6" name="TextBox 5">
            <a:extLst>
              <a:ext uri="{FF2B5EF4-FFF2-40B4-BE49-F238E27FC236}">
                <a16:creationId xmlns:a16="http://schemas.microsoft.com/office/drawing/2014/main" id="{858BF34F-D852-D206-CB9E-7DEA3E0BE6A5}"/>
              </a:ext>
            </a:extLst>
          </p:cNvPr>
          <p:cNvSpPr txBox="1"/>
          <p:nvPr/>
        </p:nvSpPr>
        <p:spPr>
          <a:xfrm>
            <a:off x="839243" y="1060541"/>
            <a:ext cx="9398000"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indent="-514350">
              <a:lnSpc>
                <a:spcPct val="150000"/>
              </a:lnSpc>
              <a:buAutoNum type="arabicPeriod"/>
            </a:pPr>
            <a:r>
              <a:rPr lang="en-US" sz="3200" dirty="0">
                <a:ea typeface="Calibri"/>
                <a:cs typeface="Calibri"/>
              </a:rPr>
              <a:t>Application coaching (optional – 30 min)</a:t>
            </a:r>
            <a:endParaRPr lang="en-US" dirty="0">
              <a:ea typeface="Calibri" panose="020F0502020204030204"/>
              <a:cs typeface="Calibri" panose="020F0502020204030204"/>
            </a:endParaRPr>
          </a:p>
          <a:p>
            <a:pPr marL="342900" indent="-342900">
              <a:lnSpc>
                <a:spcPct val="150000"/>
              </a:lnSpc>
              <a:buAutoNum type="arabicPeriod"/>
            </a:pPr>
            <a:r>
              <a:rPr lang="en-US" sz="3200" dirty="0">
                <a:ea typeface="Calibri"/>
                <a:cs typeface="Calibri"/>
              </a:rPr>
              <a:t> Registration</a:t>
            </a:r>
          </a:p>
          <a:p>
            <a:pPr marL="342900" indent="-342900">
              <a:lnSpc>
                <a:spcPct val="150000"/>
              </a:lnSpc>
              <a:buAutoNum type="arabicPeriod"/>
            </a:pPr>
            <a:r>
              <a:rPr lang="en-US" sz="3200" dirty="0">
                <a:ea typeface="Calibri"/>
                <a:cs typeface="Calibri"/>
              </a:rPr>
              <a:t> Application</a:t>
            </a:r>
          </a:p>
          <a:p>
            <a:pPr marL="342900" indent="-342900">
              <a:lnSpc>
                <a:spcPct val="150000"/>
              </a:lnSpc>
              <a:buAutoNum type="arabicPeriod"/>
            </a:pPr>
            <a:r>
              <a:rPr lang="en-US" sz="3200" dirty="0">
                <a:ea typeface="Calibri"/>
                <a:cs typeface="Calibri"/>
              </a:rPr>
              <a:t> UWHH Evaluation</a:t>
            </a:r>
          </a:p>
          <a:p>
            <a:pPr marL="800100" lvl="1" indent="-342900">
              <a:lnSpc>
                <a:spcPct val="150000"/>
              </a:lnSpc>
              <a:buFont typeface="Courier New"/>
              <a:buChar char="o"/>
            </a:pPr>
            <a:r>
              <a:rPr lang="en-US" sz="3200" dirty="0">
                <a:ea typeface="Calibri"/>
                <a:cs typeface="Calibri"/>
              </a:rPr>
              <a:t>Impact Cabinet review &amp; Board approval</a:t>
            </a:r>
          </a:p>
          <a:p>
            <a:pPr marL="342900" indent="-342900">
              <a:lnSpc>
                <a:spcPct val="150000"/>
              </a:lnSpc>
              <a:buAutoNum type="arabicPeriod"/>
            </a:pPr>
            <a:r>
              <a:rPr lang="en-US" sz="3200" dirty="0">
                <a:ea typeface="Calibri"/>
                <a:cs typeface="Calibri"/>
              </a:rPr>
              <a:t> Agency Notification</a:t>
            </a:r>
          </a:p>
          <a:p>
            <a:pPr marL="342900" indent="-342900">
              <a:buAutoNum type="arabicPeriod"/>
            </a:pPr>
            <a:endParaRPr lang="en-US" dirty="0">
              <a:ea typeface="Calibri"/>
              <a:cs typeface="Calibri"/>
            </a:endParaRPr>
          </a:p>
        </p:txBody>
      </p:sp>
    </p:spTree>
    <p:extLst>
      <p:ext uri="{BB962C8B-B14F-4D97-AF65-F5344CB8AC3E}">
        <p14:creationId xmlns:p14="http://schemas.microsoft.com/office/powerpoint/2010/main" val="857439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55" y="-77637"/>
            <a:ext cx="12274981" cy="1070435"/>
          </a:xfrm>
          <a:prstGeom prst="rect">
            <a:avLst/>
          </a:prstGeom>
        </p:spPr>
      </p:pic>
      <p:sp>
        <p:nvSpPr>
          <p:cNvPr id="7" name="TextBox 6"/>
          <p:cNvSpPr txBox="1"/>
          <p:nvPr/>
        </p:nvSpPr>
        <p:spPr>
          <a:xfrm>
            <a:off x="320886" y="-74002"/>
            <a:ext cx="5516880" cy="769441"/>
          </a:xfrm>
          <a:prstGeom prst="rect">
            <a:avLst/>
          </a:prstGeom>
          <a:noFill/>
        </p:spPr>
        <p:txBody>
          <a:bodyPr wrap="square" lIns="91440" tIns="45720" rIns="91440" bIns="45720" rtlCol="0" anchor="t">
            <a:spAutoFit/>
          </a:bodyPr>
          <a:lstStyle/>
          <a:p>
            <a:r>
              <a:rPr lang="en-CA" sz="4400" cap="all">
                <a:solidFill>
                  <a:srgbClr val="FFFFFF"/>
                </a:solidFill>
                <a:cs typeface="Calibri"/>
              </a:rPr>
              <a:t>Evaluation Criteria</a:t>
            </a:r>
          </a:p>
        </p:txBody>
      </p:sp>
      <p:sp>
        <p:nvSpPr>
          <p:cNvPr id="9" name="Rectangle 8"/>
          <p:cNvSpPr/>
          <p:nvPr/>
        </p:nvSpPr>
        <p:spPr>
          <a:xfrm>
            <a:off x="677333" y="1404358"/>
            <a:ext cx="10955033" cy="3914598"/>
          </a:xfrm>
          <a:prstGeom prst="rect">
            <a:avLst/>
          </a:prstGeom>
        </p:spPr>
        <p:txBody>
          <a:bodyPr wrap="square" lIns="91440" tIns="45720" rIns="91440" bIns="45720" anchor="t">
            <a:spAutoFit/>
          </a:bodyPr>
          <a:lstStyle/>
          <a:p>
            <a:pPr marL="857250" marR="628650" indent="-457200">
              <a:lnSpc>
                <a:spcPct val="107000"/>
              </a:lnSpc>
              <a:spcAft>
                <a:spcPts val="800"/>
              </a:spcAft>
              <a:buFont typeface="Arial"/>
              <a:buChar char="•"/>
            </a:pPr>
            <a:r>
              <a:rPr lang="en-CA" sz="2800" dirty="0">
                <a:latin typeface="Calibri"/>
                <a:ea typeface="Calibri"/>
                <a:cs typeface="Times New Roman"/>
              </a:rPr>
              <a:t>Organizational</a:t>
            </a:r>
          </a:p>
          <a:p>
            <a:pPr marL="857250" marR="628650" indent="-457200">
              <a:lnSpc>
                <a:spcPct val="107000"/>
              </a:lnSpc>
              <a:spcAft>
                <a:spcPts val="800"/>
              </a:spcAft>
              <a:buFont typeface="Arial"/>
              <a:buChar char="•"/>
            </a:pPr>
            <a:r>
              <a:rPr lang="en-CA" sz="2800" dirty="0">
                <a:latin typeface="Calibri"/>
                <a:ea typeface="Calibri"/>
                <a:cs typeface="Calibri"/>
              </a:rPr>
              <a:t>Diversity Equity and Inclusion</a:t>
            </a:r>
            <a:endParaRPr lang="en-CA" sz="2800" dirty="0">
              <a:latin typeface="Calibri"/>
              <a:ea typeface="Calibri"/>
              <a:cs typeface="Times New Roman" panose="02020603050405020304" pitchFamily="18" charset="0"/>
            </a:endParaRPr>
          </a:p>
          <a:p>
            <a:pPr marL="857250" marR="628650" indent="-457200">
              <a:lnSpc>
                <a:spcPct val="107000"/>
              </a:lnSpc>
              <a:spcAft>
                <a:spcPts val="800"/>
              </a:spcAft>
              <a:buFont typeface="Arial"/>
              <a:buChar char="•"/>
            </a:pPr>
            <a:r>
              <a:rPr lang="en-CA" sz="2800" dirty="0">
                <a:latin typeface="Calibri"/>
                <a:ea typeface="Calibri"/>
                <a:cs typeface="Times New Roman"/>
              </a:rPr>
              <a:t>Governance &amp; Financial Accountability</a:t>
            </a:r>
            <a:endParaRPr lang="en-CA" sz="2800" dirty="0">
              <a:latin typeface="Calibri"/>
              <a:ea typeface="Calibri"/>
              <a:cs typeface="Times New Roman" panose="02020603050405020304" pitchFamily="18" charset="0"/>
            </a:endParaRPr>
          </a:p>
          <a:p>
            <a:pPr marL="857250" marR="628650" indent="-457200">
              <a:lnSpc>
                <a:spcPct val="107000"/>
              </a:lnSpc>
              <a:spcAft>
                <a:spcPts val="800"/>
              </a:spcAft>
              <a:buFont typeface="Arial"/>
              <a:buChar char="•"/>
            </a:pPr>
            <a:r>
              <a:rPr lang="en-CA" sz="2800" dirty="0">
                <a:latin typeface="Calibri"/>
                <a:ea typeface="Calibri"/>
                <a:cs typeface="Times New Roman"/>
              </a:rPr>
              <a:t>Potential impact of the proposed program</a:t>
            </a:r>
          </a:p>
          <a:p>
            <a:pPr marL="1314450" marR="628650" lvl="1" indent="-457200">
              <a:lnSpc>
                <a:spcPct val="107000"/>
              </a:lnSpc>
              <a:spcAft>
                <a:spcPts val="800"/>
              </a:spcAft>
              <a:buFont typeface="Courier New"/>
              <a:buChar char="o"/>
            </a:pPr>
            <a:r>
              <a:rPr lang="en-CA" sz="2800" dirty="0">
                <a:latin typeface="Calibri"/>
                <a:ea typeface="Calibri"/>
                <a:cs typeface="Times New Roman"/>
              </a:rPr>
              <a:t>Relation to agency mission &amp; client support</a:t>
            </a:r>
          </a:p>
          <a:p>
            <a:pPr marL="857250" marR="628650" indent="-457200">
              <a:lnSpc>
                <a:spcPct val="107000"/>
              </a:lnSpc>
              <a:spcAft>
                <a:spcPts val="800"/>
              </a:spcAft>
              <a:buFont typeface="Arial"/>
              <a:buChar char="•"/>
            </a:pPr>
            <a:r>
              <a:rPr lang="en-CA" sz="2800" dirty="0">
                <a:latin typeface="Calibri"/>
                <a:ea typeface="Calibri"/>
                <a:cs typeface="Times New Roman"/>
              </a:rPr>
              <a:t>Feasibility (budget &amp; implementation plan)</a:t>
            </a:r>
          </a:p>
          <a:p>
            <a:pPr marL="857250" marR="628650" indent="-457200">
              <a:lnSpc>
                <a:spcPct val="107000"/>
              </a:lnSpc>
              <a:spcAft>
                <a:spcPts val="800"/>
              </a:spcAft>
              <a:buFont typeface="Arial"/>
              <a:buChar char="•"/>
            </a:pPr>
            <a:endParaRPr lang="en-CA" sz="2800" dirty="0">
              <a:latin typeface="Calibri"/>
              <a:ea typeface="Calibri"/>
              <a:cs typeface="Times New Roman"/>
            </a:endParaRPr>
          </a:p>
        </p:txBody>
      </p:sp>
      <p:pic>
        <p:nvPicPr>
          <p:cNvPr id="3" name="Picture 2" descr="https://i1.wp.com/www.uwhh.ca/wp-content/uploads/2017/03/UWC_LOGO_HORIZ_colour_ID.jpg?fit=540%2C360">
            <a:extLst>
              <a:ext uri="{FF2B5EF4-FFF2-40B4-BE49-F238E27FC236}">
                <a16:creationId xmlns:a16="http://schemas.microsoft.com/office/drawing/2014/main" id="{232C51D8-59CC-FBAC-D88E-05871F0FA5A5}"/>
              </a:ext>
            </a:extLst>
          </p:cNvPr>
          <p:cNvPicPr>
            <a:picLocks noChangeAspect="1"/>
          </p:cNvPicPr>
          <p:nvPr/>
        </p:nvPicPr>
        <p:blipFill>
          <a:blip r:embed="rId4"/>
          <a:stretch>
            <a:fillRect/>
          </a:stretch>
        </p:blipFill>
        <p:spPr>
          <a:xfrm>
            <a:off x="10012725" y="5412935"/>
            <a:ext cx="2179866" cy="1451882"/>
          </a:xfrm>
          <a:prstGeom prst="rect">
            <a:avLst/>
          </a:prstGeom>
        </p:spPr>
      </p:pic>
    </p:spTree>
    <p:extLst>
      <p:ext uri="{BB962C8B-B14F-4D97-AF65-F5344CB8AC3E}">
        <p14:creationId xmlns:p14="http://schemas.microsoft.com/office/powerpoint/2010/main" val="2974428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55" y="-77637"/>
            <a:ext cx="12274981" cy="1070435"/>
          </a:xfrm>
          <a:prstGeom prst="rect">
            <a:avLst/>
          </a:prstGeom>
        </p:spPr>
      </p:pic>
      <p:sp>
        <p:nvSpPr>
          <p:cNvPr id="7" name="TextBox 6"/>
          <p:cNvSpPr txBox="1"/>
          <p:nvPr/>
        </p:nvSpPr>
        <p:spPr>
          <a:xfrm>
            <a:off x="320886" y="-35902"/>
            <a:ext cx="7840980" cy="769441"/>
          </a:xfrm>
          <a:prstGeom prst="rect">
            <a:avLst/>
          </a:prstGeom>
          <a:noFill/>
        </p:spPr>
        <p:txBody>
          <a:bodyPr wrap="square" lIns="91440" tIns="45720" rIns="91440" bIns="45720" rtlCol="0" anchor="t">
            <a:spAutoFit/>
          </a:bodyPr>
          <a:lstStyle/>
          <a:p>
            <a:r>
              <a:rPr lang="en-CA" sz="4400" cap="all">
                <a:solidFill>
                  <a:srgbClr val="FFFFFF"/>
                </a:solidFill>
                <a:cs typeface="Calibri"/>
              </a:rPr>
              <a:t>Available Resources</a:t>
            </a:r>
          </a:p>
        </p:txBody>
      </p:sp>
      <p:sp>
        <p:nvSpPr>
          <p:cNvPr id="9" name="Rectangle 8"/>
          <p:cNvSpPr/>
          <p:nvPr/>
        </p:nvSpPr>
        <p:spPr>
          <a:xfrm>
            <a:off x="677333" y="1778169"/>
            <a:ext cx="10955033" cy="3350982"/>
          </a:xfrm>
          <a:prstGeom prst="rect">
            <a:avLst/>
          </a:prstGeom>
        </p:spPr>
        <p:txBody>
          <a:bodyPr wrap="square" lIns="91440" tIns="45720" rIns="91440" bIns="45720" anchor="t">
            <a:spAutoFit/>
          </a:bodyPr>
          <a:lstStyle/>
          <a:p>
            <a:pPr marL="857250" marR="628650" indent="-457200">
              <a:lnSpc>
                <a:spcPct val="107000"/>
              </a:lnSpc>
              <a:spcAft>
                <a:spcPts val="800"/>
              </a:spcAft>
              <a:buFont typeface="Arial"/>
              <a:buChar char="•"/>
            </a:pPr>
            <a:r>
              <a:rPr lang="en-CA" sz="2800" dirty="0">
                <a:latin typeface="Calibri"/>
                <a:ea typeface="Calibri"/>
                <a:cs typeface="Times New Roman"/>
              </a:rPr>
              <a:t>Seed Grant Overview Guide</a:t>
            </a:r>
            <a:endParaRPr lang="en-CA" sz="2800" dirty="0">
              <a:latin typeface="Calibri"/>
              <a:ea typeface="Calibri" panose="020F0502020204030204" pitchFamily="34" charset="0"/>
              <a:cs typeface="Times New Roman"/>
            </a:endParaRPr>
          </a:p>
          <a:p>
            <a:pPr marL="857250" marR="628650" indent="-457200">
              <a:lnSpc>
                <a:spcPct val="107000"/>
              </a:lnSpc>
              <a:spcAft>
                <a:spcPts val="800"/>
              </a:spcAft>
              <a:buFont typeface="Arial"/>
              <a:buChar char="•"/>
            </a:pPr>
            <a:r>
              <a:rPr lang="en-CA" sz="2800" dirty="0">
                <a:latin typeface="Calibri"/>
                <a:ea typeface="Calibri"/>
                <a:cs typeface="Times New Roman"/>
              </a:rPr>
              <a:t>Seed Grant Application Sample</a:t>
            </a:r>
          </a:p>
          <a:p>
            <a:pPr marL="857250" marR="628650" indent="-457200">
              <a:lnSpc>
                <a:spcPct val="107000"/>
              </a:lnSpc>
              <a:spcAft>
                <a:spcPts val="800"/>
              </a:spcAft>
              <a:buFont typeface="Arial"/>
              <a:buChar char="•"/>
            </a:pPr>
            <a:r>
              <a:rPr lang="en-CA" sz="2800" dirty="0">
                <a:latin typeface="Calibri"/>
                <a:ea typeface="Calibri"/>
                <a:cs typeface="Times New Roman"/>
              </a:rPr>
              <a:t>Community Investment Framework document</a:t>
            </a:r>
          </a:p>
          <a:p>
            <a:pPr marL="857250" marR="628650" indent="-457200">
              <a:lnSpc>
                <a:spcPct val="107000"/>
              </a:lnSpc>
              <a:spcAft>
                <a:spcPts val="800"/>
              </a:spcAft>
              <a:buFont typeface="Arial"/>
              <a:buChar char="•"/>
            </a:pPr>
            <a:r>
              <a:rPr lang="en-CA" sz="2800" dirty="0">
                <a:latin typeface="Calibri"/>
                <a:ea typeface="Calibri"/>
                <a:cs typeface="Times New Roman"/>
              </a:rPr>
              <a:t>Online Application Guideline</a:t>
            </a:r>
          </a:p>
          <a:p>
            <a:pPr marL="857250" marR="628650" indent="-457200">
              <a:lnSpc>
                <a:spcPct val="107000"/>
              </a:lnSpc>
              <a:spcAft>
                <a:spcPts val="800"/>
              </a:spcAft>
              <a:buFont typeface="Arial"/>
              <a:buChar char="•"/>
            </a:pPr>
            <a:r>
              <a:rPr lang="en-CA" sz="2800" dirty="0">
                <a:latin typeface="Calibri"/>
                <a:ea typeface="Calibri"/>
                <a:cs typeface="Times New Roman"/>
              </a:rPr>
              <a:t>Application Coaching Support (30 min slots)</a:t>
            </a:r>
            <a:endParaRPr lang="en-CA" sz="2800" dirty="0">
              <a:latin typeface="Calibri"/>
              <a:ea typeface="Calibri" panose="020F0502020204030204" pitchFamily="34" charset="0"/>
              <a:cs typeface="Times New Roman"/>
            </a:endParaRPr>
          </a:p>
          <a:p>
            <a:pPr marL="857250" marR="628650" indent="-457200">
              <a:lnSpc>
                <a:spcPct val="107000"/>
              </a:lnSpc>
              <a:spcAft>
                <a:spcPts val="800"/>
              </a:spcAft>
              <a:buFont typeface="Arial"/>
              <a:buChar char="•"/>
            </a:pPr>
            <a:r>
              <a:rPr lang="en-CA" sz="2800" dirty="0">
                <a:latin typeface="Calibri"/>
                <a:ea typeface="Calibri"/>
                <a:cs typeface="Times New Roman"/>
              </a:rPr>
              <a:t>Recording of Webinar</a:t>
            </a:r>
            <a:endParaRPr lang="en-CA" sz="2800" dirty="0">
              <a:latin typeface="Calibri"/>
              <a:ea typeface="Calibri"/>
              <a:cs typeface="Times New Roman" panose="02020603050405020304" pitchFamily="18" charset="0"/>
            </a:endParaRPr>
          </a:p>
        </p:txBody>
      </p:sp>
      <p:pic>
        <p:nvPicPr>
          <p:cNvPr id="3" name="Picture 2" descr="https://i1.wp.com/www.uwhh.ca/wp-content/uploads/2017/03/UWC_LOGO_HORIZ_colour_ID.jpg?fit=540%2C360">
            <a:extLst>
              <a:ext uri="{FF2B5EF4-FFF2-40B4-BE49-F238E27FC236}">
                <a16:creationId xmlns:a16="http://schemas.microsoft.com/office/drawing/2014/main" id="{DEA4C5F6-200E-9630-2473-4CCF95FF13B5}"/>
              </a:ext>
            </a:extLst>
          </p:cNvPr>
          <p:cNvPicPr>
            <a:picLocks noChangeAspect="1"/>
          </p:cNvPicPr>
          <p:nvPr/>
        </p:nvPicPr>
        <p:blipFill>
          <a:blip r:embed="rId4"/>
          <a:stretch>
            <a:fillRect/>
          </a:stretch>
        </p:blipFill>
        <p:spPr>
          <a:xfrm>
            <a:off x="10012725" y="5412935"/>
            <a:ext cx="2179866" cy="1451882"/>
          </a:xfrm>
          <a:prstGeom prst="rect">
            <a:avLst/>
          </a:prstGeom>
        </p:spPr>
      </p:pic>
    </p:spTree>
    <p:extLst>
      <p:ext uri="{BB962C8B-B14F-4D97-AF65-F5344CB8AC3E}">
        <p14:creationId xmlns:p14="http://schemas.microsoft.com/office/powerpoint/2010/main" val="1560735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F0DCC097-1DB8-4B6D-85D0-6FBA0E1CA4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E0B58608-23C8-4441-994D-C6823EEE1D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type="subTitle" idx="1"/>
          </p:nvPr>
        </p:nvSpPr>
        <p:spPr>
          <a:xfrm>
            <a:off x="1882588" y="1311818"/>
            <a:ext cx="8426823" cy="397567"/>
          </a:xfrm>
        </p:spPr>
        <p:txBody>
          <a:bodyPr vert="horz" lIns="91440" tIns="45720" rIns="91440" bIns="45720" rtlCol="0">
            <a:normAutofit/>
          </a:bodyPr>
          <a:lstStyle/>
          <a:p>
            <a:endParaRPr lang="en-US" sz="1600"/>
          </a:p>
          <a:p>
            <a:endParaRPr lang="en-CA" sz="1600"/>
          </a:p>
        </p:txBody>
      </p:sp>
      <p:pic>
        <p:nvPicPr>
          <p:cNvPr id="11" name="Picture 10" descr="https://i1.wp.com/www.uwhh.ca/wp-content/uploads/2017/03/UWC_LOGO_HORIZ_colour_ID.jpg?fit=540%2C360">
            <a:extLst>
              <a:ext uri="{FF2B5EF4-FFF2-40B4-BE49-F238E27FC236}">
                <a16:creationId xmlns:a16="http://schemas.microsoft.com/office/drawing/2014/main" id="{5A7B9F57-8308-5F5E-7974-C50FBE93D50A}"/>
              </a:ext>
            </a:extLst>
          </p:cNvPr>
          <p:cNvPicPr>
            <a:picLocks noChangeAspect="1"/>
          </p:cNvPicPr>
          <p:nvPr/>
        </p:nvPicPr>
        <p:blipFill>
          <a:blip r:embed="rId3"/>
          <a:stretch>
            <a:fillRect/>
          </a:stretch>
        </p:blipFill>
        <p:spPr>
          <a:xfrm>
            <a:off x="10028405" y="5460688"/>
            <a:ext cx="2179866" cy="1451882"/>
          </a:xfrm>
          <a:prstGeom prst="rect">
            <a:avLst/>
          </a:prstGeom>
        </p:spPr>
      </p:pic>
      <p:sp>
        <p:nvSpPr>
          <p:cNvPr id="9" name="Title 3">
            <a:extLst>
              <a:ext uri="{FF2B5EF4-FFF2-40B4-BE49-F238E27FC236}">
                <a16:creationId xmlns:a16="http://schemas.microsoft.com/office/drawing/2014/main" id="{FCF7010E-8728-0A3D-28A4-07CA962F0C50}"/>
              </a:ext>
            </a:extLst>
          </p:cNvPr>
          <p:cNvSpPr txBox="1">
            <a:spLocks/>
          </p:cNvSpPr>
          <p:nvPr/>
        </p:nvSpPr>
        <p:spPr>
          <a:xfrm>
            <a:off x="581025" y="599990"/>
            <a:ext cx="10515600" cy="88106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b="1" dirty="0">
                <a:solidFill>
                  <a:schemeClr val="tx1">
                    <a:lumMod val="85000"/>
                    <a:lumOff val="15000"/>
                  </a:schemeClr>
                </a:solidFill>
                <a:cs typeface="Calibri Light"/>
              </a:rPr>
              <a:t>Registration &amp; Application Process</a:t>
            </a:r>
            <a:endParaRPr lang="en-US" sz="4400" b="1" dirty="0">
              <a:solidFill>
                <a:schemeClr val="tx1">
                  <a:lumMod val="85000"/>
                  <a:lumOff val="15000"/>
                </a:schemeClr>
              </a:solidFill>
              <a:ea typeface="Calibri Light"/>
              <a:cs typeface="Calibri Light"/>
            </a:endParaRPr>
          </a:p>
        </p:txBody>
      </p:sp>
      <p:sp>
        <p:nvSpPr>
          <p:cNvPr id="12" name="Content Placeholder 7">
            <a:extLst>
              <a:ext uri="{FF2B5EF4-FFF2-40B4-BE49-F238E27FC236}">
                <a16:creationId xmlns:a16="http://schemas.microsoft.com/office/drawing/2014/main" id="{93EA33C2-74B8-CCFE-0BC5-3452D3237A89}"/>
              </a:ext>
            </a:extLst>
          </p:cNvPr>
          <p:cNvSpPr txBox="1">
            <a:spLocks/>
          </p:cNvSpPr>
          <p:nvPr/>
        </p:nvSpPr>
        <p:spPr>
          <a:xfrm>
            <a:off x="359614" y="1953404"/>
            <a:ext cx="10969170" cy="4682017"/>
          </a:xfrm>
          <a:prstGeom prst="rect">
            <a:avLst/>
          </a:prstGeom>
        </p:spPr>
        <p:txBody>
          <a:bodyPr vert="horz" lIns="91440" tIns="45720" rIns="91440" bIns="45720" rtlCol="0" anchor="t">
            <a:normAutofit lnSpcReduction="10000"/>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US" dirty="0">
                <a:cs typeface="Calibri"/>
              </a:rPr>
              <a:t>Register online at uwhh.ca under Investments -&gt; Seed</a:t>
            </a:r>
            <a:endParaRPr lang="en-US" dirty="0">
              <a:ea typeface="Calibri" panose="020F0502020204030204"/>
              <a:cs typeface="Calibri"/>
            </a:endParaRPr>
          </a:p>
          <a:p>
            <a:pPr marL="1085850" lvl="1" indent="-342900" algn="l">
              <a:buChar char="•"/>
            </a:pPr>
            <a:r>
              <a:rPr lang="en-US" sz="2200" dirty="0">
                <a:cs typeface="Calibri"/>
              </a:rPr>
              <a:t>Agency Info</a:t>
            </a:r>
            <a:endParaRPr lang="en-US" sz="2200">
              <a:ea typeface="Calibri" panose="020F0502020204030204"/>
              <a:cs typeface="Calibri"/>
            </a:endParaRPr>
          </a:p>
          <a:p>
            <a:pPr marL="1085850" lvl="1" indent="-342900" algn="l">
              <a:buChar char="•"/>
            </a:pPr>
            <a:r>
              <a:rPr lang="en-US" sz="2200" dirty="0">
                <a:cs typeface="Calibri"/>
              </a:rPr>
              <a:t>Mission Statement</a:t>
            </a:r>
            <a:endParaRPr lang="en-US" sz="2200">
              <a:ea typeface="Calibri" panose="020F0502020204030204"/>
              <a:cs typeface="Calibri"/>
            </a:endParaRPr>
          </a:p>
          <a:p>
            <a:pPr marL="1085850" lvl="1" indent="-342900" algn="l">
              <a:buChar char="•"/>
            </a:pPr>
            <a:r>
              <a:rPr lang="en-US" sz="2200" dirty="0">
                <a:cs typeface="Calibri"/>
              </a:rPr>
              <a:t>CRA charitable registration number</a:t>
            </a:r>
            <a:endParaRPr lang="en-US" sz="2200">
              <a:ea typeface="Calibri" panose="020F0502020204030204"/>
              <a:cs typeface="Calibri"/>
            </a:endParaRPr>
          </a:p>
          <a:p>
            <a:pPr marL="1085850" lvl="1" indent="-342900" algn="l">
              <a:buChar char="•"/>
            </a:pPr>
            <a:r>
              <a:rPr lang="en-US" sz="2200" dirty="0">
                <a:cs typeface="Calibri"/>
              </a:rPr>
              <a:t>Contact Info</a:t>
            </a:r>
            <a:endParaRPr lang="en-US" sz="2200">
              <a:ea typeface="Calibri" panose="020F0502020204030204"/>
              <a:cs typeface="Calibri"/>
            </a:endParaRPr>
          </a:p>
          <a:p>
            <a:pPr marL="1085850" lvl="1" indent="-342900" algn="l">
              <a:buChar char="•"/>
            </a:pPr>
            <a:r>
              <a:rPr lang="en-US" sz="2200" dirty="0">
                <a:cs typeface="Calibri"/>
              </a:rPr>
              <a:t>Project Info</a:t>
            </a:r>
            <a:endParaRPr lang="en-US" sz="2200" dirty="0">
              <a:ea typeface="Calibri" panose="020F0502020204030204"/>
              <a:cs typeface="Calibri"/>
            </a:endParaRPr>
          </a:p>
          <a:p>
            <a:pPr algn="l"/>
            <a:endParaRPr lang="en-US" b="1">
              <a:ea typeface="Calibri" panose="020F0502020204030204"/>
              <a:cs typeface="Calibri"/>
            </a:endParaRPr>
          </a:p>
          <a:p>
            <a:pPr algn="l"/>
            <a:r>
              <a:rPr lang="en-US" b="1" dirty="0">
                <a:cs typeface="Calibri"/>
              </a:rPr>
              <a:t>Approved:</a:t>
            </a:r>
            <a:r>
              <a:rPr lang="en-US" dirty="0">
                <a:cs typeface="Calibri"/>
              </a:rPr>
              <a:t> We will send you a link to proceed with the application</a:t>
            </a:r>
            <a:endParaRPr lang="en-US" dirty="0">
              <a:ea typeface="Calibri" panose="020F0502020204030204"/>
              <a:cs typeface="Calibri"/>
            </a:endParaRPr>
          </a:p>
          <a:p>
            <a:pPr algn="l"/>
            <a:r>
              <a:rPr lang="en-US" b="1" dirty="0">
                <a:cs typeface="Calibri"/>
              </a:rPr>
              <a:t>Declined:</a:t>
            </a:r>
            <a:r>
              <a:rPr lang="en-US" dirty="0">
                <a:cs typeface="Calibri"/>
              </a:rPr>
              <a:t>  We will send you an email with the rationale</a:t>
            </a:r>
            <a:endParaRPr lang="en-US" dirty="0">
              <a:ea typeface="Calibri"/>
              <a:cs typeface="Calibri"/>
            </a:endParaRPr>
          </a:p>
          <a:p>
            <a:pPr algn="l"/>
            <a:endParaRPr lang="en-US" dirty="0">
              <a:cs typeface="Calibri"/>
            </a:endParaRPr>
          </a:p>
          <a:p>
            <a:pPr marL="1028700" lvl="1" indent="-342900" algn="l">
              <a:buChar char="•"/>
            </a:pPr>
            <a:r>
              <a:rPr lang="en-US" sz="2200" dirty="0">
                <a:cs typeface="Calibri"/>
              </a:rPr>
              <a:t>Response within 3 business days</a:t>
            </a:r>
            <a:endParaRPr lang="en-US" sz="2200" dirty="0">
              <a:ea typeface="Calibri" panose="020F0502020204030204"/>
              <a:cs typeface="Calibri"/>
            </a:endParaRPr>
          </a:p>
          <a:p>
            <a:pPr marL="1028700" lvl="1" indent="-342900" algn="l">
              <a:buChar char="•"/>
            </a:pPr>
            <a:r>
              <a:rPr lang="en-US" sz="2200" dirty="0">
                <a:cs typeface="Calibri"/>
              </a:rPr>
              <a:t>Add us to your safe sender list so you don't miss out on emails</a:t>
            </a:r>
            <a:endParaRPr lang="en-US" sz="2200" dirty="0">
              <a:ea typeface="Calibri"/>
              <a:cs typeface="Calibri"/>
            </a:endParaRPr>
          </a:p>
          <a:p>
            <a:pPr lvl="1"/>
            <a:endParaRPr lang="en-US">
              <a:cs typeface="Calibri"/>
            </a:endParaRPr>
          </a:p>
        </p:txBody>
      </p:sp>
    </p:spTree>
    <p:extLst>
      <p:ext uri="{BB962C8B-B14F-4D97-AF65-F5344CB8AC3E}">
        <p14:creationId xmlns:p14="http://schemas.microsoft.com/office/powerpoint/2010/main" val="38234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Graphic 1" descr="Classroom outline">
            <a:extLst>
              <a:ext uri="{FF2B5EF4-FFF2-40B4-BE49-F238E27FC236}">
                <a16:creationId xmlns:a16="http://schemas.microsoft.com/office/drawing/2014/main" id="{FD17B62F-6BE7-1C44-BAF5-79B2180108DC}"/>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3238579" y="1549240"/>
            <a:ext cx="4593407" cy="4622161"/>
          </a:xfrm>
          <a:prstGeom prst="rect">
            <a:avLst/>
          </a:prstGeom>
        </p:spPr>
      </p:pic>
      <p:sp>
        <p:nvSpPr>
          <p:cNvPr id="7" name="TextBox 6"/>
          <p:cNvSpPr txBox="1"/>
          <p:nvPr/>
        </p:nvSpPr>
        <p:spPr>
          <a:xfrm>
            <a:off x="15240" y="152400"/>
            <a:ext cx="5516880" cy="461665"/>
          </a:xfrm>
          <a:prstGeom prst="rect">
            <a:avLst/>
          </a:prstGeom>
          <a:noFill/>
        </p:spPr>
        <p:txBody>
          <a:bodyPr wrap="square" lIns="91440" tIns="45720" rIns="91440" bIns="45720" rtlCol="0" anchor="t">
            <a:spAutoFit/>
          </a:bodyPr>
          <a:lstStyle/>
          <a:p>
            <a:endParaRPr lang="en-CA" sz="2400" b="1" cap="all">
              <a:solidFill>
                <a:schemeClr val="bg1"/>
              </a:solidFill>
              <a:cs typeface="Calibri"/>
            </a:endParaRPr>
          </a:p>
        </p:txBody>
      </p:sp>
      <p:sp>
        <p:nvSpPr>
          <p:cNvPr id="9" name="Rectangle 8"/>
          <p:cNvSpPr/>
          <p:nvPr/>
        </p:nvSpPr>
        <p:spPr>
          <a:xfrm>
            <a:off x="677333" y="1778169"/>
            <a:ext cx="10955033" cy="532903"/>
          </a:xfrm>
          <a:prstGeom prst="rect">
            <a:avLst/>
          </a:prstGeom>
        </p:spPr>
        <p:txBody>
          <a:bodyPr wrap="square">
            <a:spAutoFit/>
          </a:bodyPr>
          <a:lstStyle/>
          <a:p>
            <a:pPr marL="400050" marR="628650" algn="ctr">
              <a:lnSpc>
                <a:spcPct val="107000"/>
              </a:lnSpc>
              <a:spcAft>
                <a:spcPts val="800"/>
              </a:spcAft>
            </a:pPr>
            <a:endParaRPr lang="en-CA" sz="2800">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red and black rectangle&#10;&#10;Description automatically generated">
            <a:extLst>
              <a:ext uri="{FF2B5EF4-FFF2-40B4-BE49-F238E27FC236}">
                <a16:creationId xmlns:a16="http://schemas.microsoft.com/office/drawing/2014/main" id="{5BA1106E-72F3-30D9-08BF-6326E5FB3B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355" y="-77637"/>
            <a:ext cx="12274981" cy="1070435"/>
          </a:xfrm>
          <a:prstGeom prst="rect">
            <a:avLst/>
          </a:prstGeom>
        </p:spPr>
      </p:pic>
      <p:sp>
        <p:nvSpPr>
          <p:cNvPr id="12" name="TextBox 11">
            <a:extLst>
              <a:ext uri="{FF2B5EF4-FFF2-40B4-BE49-F238E27FC236}">
                <a16:creationId xmlns:a16="http://schemas.microsoft.com/office/drawing/2014/main" id="{6321BBD3-A02C-C9B1-8BE8-7C3CD49F1CFA}"/>
              </a:ext>
            </a:extLst>
          </p:cNvPr>
          <p:cNvSpPr txBox="1"/>
          <p:nvPr/>
        </p:nvSpPr>
        <p:spPr>
          <a:xfrm>
            <a:off x="320886" y="-35902"/>
            <a:ext cx="7840980" cy="769441"/>
          </a:xfrm>
          <a:prstGeom prst="rect">
            <a:avLst/>
          </a:prstGeom>
          <a:noFill/>
        </p:spPr>
        <p:txBody>
          <a:bodyPr wrap="square" lIns="91440" tIns="45720" rIns="91440" bIns="45720" rtlCol="0" anchor="t">
            <a:spAutoFit/>
          </a:bodyPr>
          <a:lstStyle/>
          <a:p>
            <a:r>
              <a:rPr lang="en-CA" sz="4400" cap="all">
                <a:solidFill>
                  <a:srgbClr val="FFFFFF"/>
                </a:solidFill>
                <a:cs typeface="Calibri"/>
              </a:rPr>
              <a:t>APPLICATION DEMONSTRATION</a:t>
            </a:r>
          </a:p>
        </p:txBody>
      </p:sp>
    </p:spTree>
    <p:extLst>
      <p:ext uri="{BB962C8B-B14F-4D97-AF65-F5344CB8AC3E}">
        <p14:creationId xmlns:p14="http://schemas.microsoft.com/office/powerpoint/2010/main" val="2085199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B6D80A3-9E68-AABE-823F-7C211E22951D}"/>
              </a:ext>
            </a:extLst>
          </p:cNvPr>
          <p:cNvPicPr>
            <a:picLocks noChangeAspect="1"/>
          </p:cNvPicPr>
          <p:nvPr/>
        </p:nvPicPr>
        <p:blipFill rotWithShape="1">
          <a:blip r:embed="rId3">
            <a:duotone>
              <a:schemeClr val="bg2">
                <a:shade val="45000"/>
                <a:satMod val="135000"/>
              </a:schemeClr>
              <a:prstClr val="white"/>
            </a:duotone>
          </a:blip>
          <a:srcRect r="9091" b="23391"/>
          <a:stretch/>
        </p:blipFill>
        <p:spPr>
          <a:xfrm>
            <a:off x="20" y="10"/>
            <a:ext cx="12191980" cy="6857990"/>
          </a:xfrm>
          <a:prstGeom prst="rect">
            <a:avLst/>
          </a:prstGeom>
        </p:spPr>
      </p:pic>
      <p:sp>
        <p:nvSpPr>
          <p:cNvPr id="19" name="Rectangle 18">
            <a:extLst>
              <a:ext uri="{FF2B5EF4-FFF2-40B4-BE49-F238E27FC236}">
                <a16:creationId xmlns:a16="http://schemas.microsoft.com/office/drawing/2014/main" id="{B50AB553-2A96-4A92-96F2-93548E0969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7">
            <a:extLst>
              <a:ext uri="{FF2B5EF4-FFF2-40B4-BE49-F238E27FC236}">
                <a16:creationId xmlns:a16="http://schemas.microsoft.com/office/drawing/2014/main" id="{11EE884B-7291-78F6-9999-D50F839104A3}"/>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b="1"/>
              <a:t>Timeline &amp; Important Dates</a:t>
            </a:r>
          </a:p>
        </p:txBody>
      </p:sp>
      <p:sp>
        <p:nvSpPr>
          <p:cNvPr id="8" name="Content Placeholder 3"/>
          <p:cNvSpPr txBox="1">
            <a:spLocks/>
          </p:cNvSpPr>
          <p:nvPr/>
        </p:nvSpPr>
        <p:spPr>
          <a:xfrm>
            <a:off x="8153400" y="1822450"/>
            <a:ext cx="3680404" cy="345059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CA">
              <a:cs typeface="Calibri" panose="020F0502020204030204"/>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73908352"/>
              </p:ext>
            </p:extLst>
          </p:nvPr>
        </p:nvGraphicFramePr>
        <p:xfrm>
          <a:off x="682978" y="1684514"/>
          <a:ext cx="11136488" cy="46617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8212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7637"/>
            <a:ext cx="12200626" cy="1070435"/>
          </a:xfrm>
          <a:prstGeom prst="rect">
            <a:avLst/>
          </a:prstGeom>
        </p:spPr>
      </p:pic>
      <p:sp>
        <p:nvSpPr>
          <p:cNvPr id="2" name="Title 1"/>
          <p:cNvSpPr>
            <a:spLocks noGrp="1"/>
          </p:cNvSpPr>
          <p:nvPr>
            <p:ph type="title"/>
          </p:nvPr>
        </p:nvSpPr>
        <p:spPr>
          <a:xfrm>
            <a:off x="838200" y="897087"/>
            <a:ext cx="10515600" cy="1325563"/>
          </a:xfrm>
        </p:spPr>
        <p:txBody>
          <a:bodyPr>
            <a:normAutofit/>
          </a:bodyPr>
          <a:lstStyle/>
          <a:p>
            <a:r>
              <a:rPr lang="en-US" b="1"/>
              <a:t/>
            </a:r>
            <a:br>
              <a:rPr lang="en-US" b="1"/>
            </a:br>
            <a:endParaRPr lang="en-CA">
              <a:cs typeface="Calibri Light"/>
            </a:endParaRPr>
          </a:p>
        </p:txBody>
      </p:sp>
      <p:graphicFrame>
        <p:nvGraphicFramePr>
          <p:cNvPr id="14" name="Content Placeholder 11">
            <a:extLst>
              <a:ext uri="{FF2B5EF4-FFF2-40B4-BE49-F238E27FC236}">
                <a16:creationId xmlns:a16="http://schemas.microsoft.com/office/drawing/2014/main" id="{34E0C4D5-61C3-B076-411A-6BE7BC0C16C1}"/>
              </a:ext>
            </a:extLst>
          </p:cNvPr>
          <p:cNvGraphicFramePr>
            <a:graphicFrameLocks noGrp="1"/>
          </p:cNvGraphicFramePr>
          <p:nvPr>
            <p:ph idx="1"/>
            <p:extLst>
              <p:ext uri="{D42A27DB-BD31-4B8C-83A1-F6EECF244321}">
                <p14:modId xmlns:p14="http://schemas.microsoft.com/office/powerpoint/2010/main" val="1978386064"/>
              </p:ext>
            </p:extLst>
          </p:nvPr>
        </p:nvGraphicFramePr>
        <p:xfrm>
          <a:off x="565030" y="1624342"/>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9" name="Title 7">
            <a:extLst>
              <a:ext uri="{FF2B5EF4-FFF2-40B4-BE49-F238E27FC236}">
                <a16:creationId xmlns:a16="http://schemas.microsoft.com/office/drawing/2014/main" id="{3E7E7907-6BE3-F88A-A29F-CE292343C637}"/>
              </a:ext>
            </a:extLst>
          </p:cNvPr>
          <p:cNvSpPr txBox="1">
            <a:spLocks/>
          </p:cNvSpPr>
          <p:nvPr/>
        </p:nvSpPr>
        <p:spPr>
          <a:xfrm>
            <a:off x="560920" y="1749"/>
            <a:ext cx="3513827" cy="804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600" b="1">
                <a:solidFill>
                  <a:schemeClr val="bg1"/>
                </a:solidFill>
                <a:latin typeface="Calibri"/>
                <a:cs typeface="Calibri"/>
              </a:rPr>
              <a:t>Housekeeping</a:t>
            </a:r>
            <a:endParaRPr lang="en-US" sz="3600" b="1">
              <a:solidFill>
                <a:schemeClr val="bg1"/>
              </a:solidFill>
              <a:latin typeface="Calibri"/>
              <a:cs typeface="Calibri"/>
            </a:endParaRPr>
          </a:p>
        </p:txBody>
      </p:sp>
      <p:pic>
        <p:nvPicPr>
          <p:cNvPr id="51" name="Picture 50" descr="https://i1.wp.com/www.uwhh.ca/wp-content/uploads/2017/03/UWC_LOGO_HORIZ_colour_ID.jpg?fit=540%2C360">
            <a:extLst>
              <a:ext uri="{FF2B5EF4-FFF2-40B4-BE49-F238E27FC236}">
                <a16:creationId xmlns:a16="http://schemas.microsoft.com/office/drawing/2014/main" id="{F3535FA6-BBEF-8F21-1E94-2C849C357B51}"/>
              </a:ext>
            </a:extLst>
          </p:cNvPr>
          <p:cNvPicPr>
            <a:picLocks noChangeAspect="1"/>
          </p:cNvPicPr>
          <p:nvPr/>
        </p:nvPicPr>
        <p:blipFill>
          <a:blip r:embed="rId9"/>
          <a:stretch>
            <a:fillRect/>
          </a:stretch>
        </p:blipFill>
        <p:spPr>
          <a:xfrm>
            <a:off x="9686924" y="5261202"/>
            <a:ext cx="2397580" cy="1451882"/>
          </a:xfrm>
          <a:prstGeom prst="rect">
            <a:avLst/>
          </a:prstGeom>
        </p:spPr>
      </p:pic>
    </p:spTree>
    <p:extLst>
      <p:ext uri="{BB962C8B-B14F-4D97-AF65-F5344CB8AC3E}">
        <p14:creationId xmlns:p14="http://schemas.microsoft.com/office/powerpoint/2010/main" val="4108559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55" y="-77637"/>
            <a:ext cx="12274981" cy="1070435"/>
          </a:xfrm>
          <a:prstGeom prst="rect">
            <a:avLst/>
          </a:prstGeom>
        </p:spPr>
      </p:pic>
      <p:sp>
        <p:nvSpPr>
          <p:cNvPr id="3" name="Content Placeholder 2"/>
          <p:cNvSpPr>
            <a:spLocks noGrp="1"/>
          </p:cNvSpPr>
          <p:nvPr>
            <p:ph idx="1"/>
          </p:nvPr>
        </p:nvSpPr>
        <p:spPr>
          <a:xfrm>
            <a:off x="805562" y="1982365"/>
            <a:ext cx="7868478" cy="3944056"/>
          </a:xfrm>
        </p:spPr>
        <p:txBody>
          <a:bodyPr>
            <a:normAutofit/>
          </a:bodyPr>
          <a:lstStyle/>
          <a:p>
            <a:pPr>
              <a:spcAft>
                <a:spcPts val="1200"/>
              </a:spcAft>
            </a:pPr>
            <a:endParaRPr lang="en-US"/>
          </a:p>
          <a:p>
            <a:pPr>
              <a:spcAft>
                <a:spcPts val="1200"/>
              </a:spcAft>
            </a:pPr>
            <a:endParaRPr lang="en-US"/>
          </a:p>
        </p:txBody>
      </p:sp>
      <p:sp>
        <p:nvSpPr>
          <p:cNvPr id="8" name="Title 7"/>
          <p:cNvSpPr>
            <a:spLocks noGrp="1"/>
          </p:cNvSpPr>
          <p:nvPr>
            <p:ph type="title"/>
          </p:nvPr>
        </p:nvSpPr>
        <p:spPr>
          <a:xfrm>
            <a:off x="-2688363" y="1749"/>
            <a:ext cx="10515600" cy="804700"/>
          </a:xfrm>
        </p:spPr>
        <p:txBody>
          <a:bodyPr>
            <a:normAutofit/>
          </a:bodyPr>
          <a:lstStyle/>
          <a:p>
            <a:pPr algn="ctr"/>
            <a:r>
              <a:rPr lang="en-CA" sz="3600" b="1">
                <a:solidFill>
                  <a:schemeClr val="bg1"/>
                </a:solidFill>
                <a:latin typeface="Calibri"/>
                <a:cs typeface="Calibri"/>
              </a:rPr>
              <a:t>Land Acknowledgment</a:t>
            </a:r>
            <a:endParaRPr lang="en-US" sz="3600" b="1">
              <a:solidFill>
                <a:schemeClr val="bg1"/>
              </a:solidFill>
              <a:latin typeface="Calibri"/>
              <a:cs typeface="Calibri"/>
            </a:endParaRPr>
          </a:p>
        </p:txBody>
      </p:sp>
      <p:sp>
        <p:nvSpPr>
          <p:cNvPr id="2" name="TextBox 1"/>
          <p:cNvSpPr txBox="1"/>
          <p:nvPr/>
        </p:nvSpPr>
        <p:spPr>
          <a:xfrm>
            <a:off x="445699" y="1669091"/>
            <a:ext cx="8138420" cy="4154984"/>
          </a:xfrm>
          <a:prstGeom prst="rect">
            <a:avLst/>
          </a:prstGeom>
          <a:noFill/>
        </p:spPr>
        <p:txBody>
          <a:bodyPr wrap="square" lIns="91440" tIns="45720" rIns="91440" bIns="45720" rtlCol="0" anchor="t">
            <a:spAutoFit/>
          </a:bodyPr>
          <a:lstStyle/>
          <a:p>
            <a:r>
              <a:rPr lang="en-CA" sz="2400" dirty="0"/>
              <a:t>We want to acknowledge that the land on which this meeting is being virtually held is the territory of the </a:t>
            </a:r>
            <a:r>
              <a:rPr lang="en-CA" sz="2400" dirty="0" err="1"/>
              <a:t>Mississaugas</a:t>
            </a:r>
            <a:r>
              <a:rPr lang="en-CA" sz="2400" dirty="0"/>
              <a:t> of the Credit First Nation, the Huron-</a:t>
            </a:r>
            <a:r>
              <a:rPr lang="en-CA" sz="2400" dirty="0" err="1"/>
              <a:t>Wendaat</a:t>
            </a:r>
            <a:r>
              <a:rPr lang="en-CA" sz="2400" dirty="0"/>
              <a:t>, the Haudenosaunee, the </a:t>
            </a:r>
            <a:r>
              <a:rPr lang="en-CA" sz="2400" dirty="0" err="1"/>
              <a:t>Anishinaabek</a:t>
            </a:r>
            <a:r>
              <a:rPr lang="en-CA" sz="2400" dirty="0"/>
              <a:t>, and the </a:t>
            </a:r>
            <a:r>
              <a:rPr lang="en-CA" sz="2400" dirty="0" err="1"/>
              <a:t>Attiwonderonk</a:t>
            </a:r>
            <a:r>
              <a:rPr lang="en-CA" sz="2400" dirty="0"/>
              <a:t> or Neutral peoples.</a:t>
            </a:r>
            <a:endParaRPr lang="en-US" dirty="0"/>
          </a:p>
          <a:p>
            <a:endParaRPr lang="en-CA" sz="2400">
              <a:cs typeface="Calibri" panose="020F0502020204030204"/>
            </a:endParaRPr>
          </a:p>
          <a:p>
            <a:r>
              <a:rPr lang="en-CA" sz="2400" dirty="0"/>
              <a:t>As we discuss our work and sector, and as a large, longstanding social service organization, it’s critical that we reflect on our past and present in order to strive towards inclusive, equitable, and resilient future. We continue to work towards equity and community impact together, with consideration for the many ways of knowing and being that exist on these lands.</a:t>
            </a:r>
            <a:endParaRPr lang="en-US" sz="4000" dirty="0">
              <a:cs typeface="Calibri" panose="020F0502020204030204"/>
            </a:endParaRPr>
          </a:p>
        </p:txBody>
      </p:sp>
      <p:pic>
        <p:nvPicPr>
          <p:cNvPr id="4" name="Picture 3"/>
          <p:cNvPicPr>
            <a:picLocks noChangeAspect="1"/>
          </p:cNvPicPr>
          <p:nvPr/>
        </p:nvPicPr>
        <p:blipFill>
          <a:blip r:embed="rId4"/>
          <a:stretch>
            <a:fillRect/>
          </a:stretch>
        </p:blipFill>
        <p:spPr>
          <a:xfrm>
            <a:off x="8748010" y="2493312"/>
            <a:ext cx="3268545" cy="2493205"/>
          </a:xfrm>
          <a:prstGeom prst="rect">
            <a:avLst/>
          </a:prstGeom>
        </p:spPr>
      </p:pic>
    </p:spTree>
    <p:extLst>
      <p:ext uri="{BB962C8B-B14F-4D97-AF65-F5344CB8AC3E}">
        <p14:creationId xmlns:p14="http://schemas.microsoft.com/office/powerpoint/2010/main" val="4192243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72D4A005-54DC-CD44-F2A9-B0DBBF08C746}"/>
              </a:ext>
            </a:extLst>
          </p:cNvPr>
          <p:cNvSpPr txBox="1">
            <a:spLocks/>
          </p:cNvSpPr>
          <p:nvPr/>
        </p:nvSpPr>
        <p:spPr>
          <a:xfrm>
            <a:off x="686834" y="1153572"/>
            <a:ext cx="3200400" cy="44611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b="1" kern="1200">
                <a:solidFill>
                  <a:srgbClr val="FFFFFF"/>
                </a:solidFill>
                <a:latin typeface="+mj-lt"/>
                <a:ea typeface="+mj-ea"/>
                <a:cs typeface="+mj-cs"/>
              </a:rPr>
              <a:t>Agenda</a:t>
            </a:r>
          </a:p>
        </p:txBody>
      </p:sp>
      <p:sp>
        <p:nvSpPr>
          <p:cNvPr id="44" name="Arc 43">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Content Placeholder 3"/>
          <p:cNvSpPr>
            <a:spLocks noGrp="1"/>
          </p:cNvSpPr>
          <p:nvPr>
            <p:ph idx="1"/>
          </p:nvPr>
        </p:nvSpPr>
        <p:spPr>
          <a:xfrm>
            <a:off x="4533572" y="950778"/>
            <a:ext cx="6906491" cy="5585619"/>
          </a:xfrm>
        </p:spPr>
        <p:txBody>
          <a:bodyPr vert="horz" lIns="91440" tIns="45720" rIns="91440" bIns="45720" rtlCol="0" anchor="ctr">
            <a:normAutofit/>
          </a:bodyPr>
          <a:lstStyle/>
          <a:p>
            <a:pPr marL="0">
              <a:buFont typeface="Arial" panose="020B0604020202020204" pitchFamily="34" charset="0"/>
              <a:buChar char="•"/>
            </a:pPr>
            <a:endParaRPr lang="en-US"/>
          </a:p>
          <a:p>
            <a:pPr marL="514350">
              <a:buFont typeface="Arial" panose="020B0604020202020204" pitchFamily="34" charset="0"/>
              <a:buChar char="•"/>
            </a:pPr>
            <a:r>
              <a:rPr lang="en-US" dirty="0"/>
              <a:t>Overview of Seed grant </a:t>
            </a:r>
            <a:endParaRPr lang="en-US" dirty="0">
              <a:ea typeface="Calibri"/>
              <a:cs typeface="Calibri"/>
            </a:endParaRPr>
          </a:p>
          <a:p>
            <a:pPr marL="514350">
              <a:buFont typeface="Arial" panose="020B0604020202020204" pitchFamily="34" charset="0"/>
              <a:buChar char="•"/>
            </a:pPr>
            <a:r>
              <a:rPr lang="en-US" dirty="0"/>
              <a:t>Eligibility and ineligibility </a:t>
            </a:r>
            <a:endParaRPr lang="en-US">
              <a:cs typeface="Calibri"/>
            </a:endParaRPr>
          </a:p>
          <a:p>
            <a:pPr marL="514350">
              <a:buFont typeface="Arial" panose="020B0604020202020204" pitchFamily="34" charset="0"/>
              <a:buChar char="•"/>
            </a:pPr>
            <a:r>
              <a:rPr lang="en-US" dirty="0">
                <a:ea typeface="Calibri"/>
                <a:cs typeface="Calibri"/>
              </a:rPr>
              <a:t>Evaluation</a:t>
            </a:r>
          </a:p>
          <a:p>
            <a:pPr marL="514350">
              <a:buFont typeface="Arial" panose="020B0604020202020204" pitchFamily="34" charset="0"/>
              <a:buChar char="•"/>
            </a:pPr>
            <a:r>
              <a:rPr lang="en-US" dirty="0"/>
              <a:t>Resources available on the website</a:t>
            </a:r>
            <a:endParaRPr lang="en-US" dirty="0">
              <a:ea typeface="Calibri"/>
              <a:cs typeface="Calibri"/>
            </a:endParaRPr>
          </a:p>
          <a:p>
            <a:pPr marL="514350">
              <a:buFont typeface="Arial" panose="020B0604020202020204" pitchFamily="34" charset="0"/>
              <a:buChar char="•"/>
            </a:pPr>
            <a:r>
              <a:rPr lang="en-US" dirty="0"/>
              <a:t>Demonstration of Registration &amp; application portal</a:t>
            </a:r>
            <a:endParaRPr lang="en-US" dirty="0">
              <a:ea typeface="Calibri"/>
              <a:cs typeface="Calibri"/>
            </a:endParaRPr>
          </a:p>
          <a:p>
            <a:pPr marL="514350">
              <a:buFont typeface="Arial" panose="020B0604020202020204" pitchFamily="34" charset="0"/>
              <a:buChar char="•"/>
            </a:pPr>
            <a:r>
              <a:rPr lang="en-US" dirty="0"/>
              <a:t>Timeline and important dates</a:t>
            </a:r>
            <a:endParaRPr lang="en-US" dirty="0">
              <a:ea typeface="Calibri"/>
              <a:cs typeface="Calibri"/>
            </a:endParaRPr>
          </a:p>
          <a:p>
            <a:pPr marL="514350">
              <a:buFont typeface="Arial" panose="020B0604020202020204" pitchFamily="34" charset="0"/>
              <a:buChar char="•"/>
            </a:pPr>
            <a:r>
              <a:rPr lang="en-US" dirty="0"/>
              <a:t>Q&amp;A</a:t>
            </a:r>
            <a:endParaRPr lang="en-US" dirty="0">
              <a:ea typeface="Calibri" panose="020F0502020204030204"/>
              <a:cs typeface="Calibri" panose="020F0502020204030204"/>
            </a:endParaRPr>
          </a:p>
          <a:p>
            <a:pPr>
              <a:buFont typeface="Arial" panose="020B0604020202020204" pitchFamily="34" charset="0"/>
              <a:buChar char="•"/>
            </a:pPr>
            <a:endParaRPr lang="en-US"/>
          </a:p>
          <a:p>
            <a:pPr>
              <a:buFont typeface="Arial" panose="020B0604020202020204" pitchFamily="34" charset="0"/>
              <a:buChar char="•"/>
            </a:pPr>
            <a:endParaRPr lang="en-US"/>
          </a:p>
        </p:txBody>
      </p:sp>
    </p:spTree>
    <p:extLst>
      <p:ext uri="{BB962C8B-B14F-4D97-AF65-F5344CB8AC3E}">
        <p14:creationId xmlns:p14="http://schemas.microsoft.com/office/powerpoint/2010/main" val="3522908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4AC5506-6312-4701-8D3C-40187889A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56532" y="643467"/>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200" b="1" kern="1200" cap="all">
                <a:solidFill>
                  <a:schemeClr val="bg1"/>
                </a:solidFill>
                <a:latin typeface="+mj-lt"/>
                <a:ea typeface="+mj-ea"/>
                <a:cs typeface="+mj-cs"/>
              </a:rPr>
              <a:t>INVESTMENT FRAMEWORK</a:t>
            </a:r>
            <a:endParaRPr lang="en-US" sz="3200" kern="1200">
              <a:solidFill>
                <a:schemeClr val="bg1"/>
              </a:solidFill>
              <a:latin typeface="+mj-lt"/>
              <a:ea typeface="+mj-ea"/>
              <a:cs typeface="+mj-cs"/>
            </a:endParaRPr>
          </a:p>
        </p:txBody>
      </p:sp>
      <p:pic>
        <p:nvPicPr>
          <p:cNvPr id="8" name="Picture 7" descr="A black screen with a red circle and a black text&#10;&#10;Description automatically generated">
            <a:extLst>
              <a:ext uri="{FF2B5EF4-FFF2-40B4-BE49-F238E27FC236}">
                <a16:creationId xmlns:a16="http://schemas.microsoft.com/office/drawing/2014/main" id="{D835F7B4-081F-1E78-E27C-E4A576505676}"/>
              </a:ext>
            </a:extLst>
          </p:cNvPr>
          <p:cNvPicPr>
            <a:picLocks noChangeAspect="1"/>
          </p:cNvPicPr>
          <p:nvPr/>
        </p:nvPicPr>
        <p:blipFill>
          <a:blip r:embed="rId3"/>
          <a:stretch>
            <a:fillRect/>
          </a:stretch>
        </p:blipFill>
        <p:spPr>
          <a:xfrm>
            <a:off x="643467" y="1718577"/>
            <a:ext cx="10905066" cy="4307499"/>
          </a:xfrm>
          <a:prstGeom prst="rect">
            <a:avLst/>
          </a:prstGeom>
        </p:spPr>
      </p:pic>
      <p:pic>
        <p:nvPicPr>
          <p:cNvPr id="3" name="Picture 2" descr="https://i1.wp.com/www.uwhh.ca/wp-content/uploads/2017/03/UWC_LOGO_HORIZ_colour_ID.jpg?fit=540%2C360">
            <a:extLst>
              <a:ext uri="{FF2B5EF4-FFF2-40B4-BE49-F238E27FC236}">
                <a16:creationId xmlns:a16="http://schemas.microsoft.com/office/drawing/2014/main" id="{11AF2745-89C2-D9DF-AB9B-E3212DA7C7F5}"/>
              </a:ext>
            </a:extLst>
          </p:cNvPr>
          <p:cNvPicPr>
            <a:picLocks noChangeAspect="1"/>
          </p:cNvPicPr>
          <p:nvPr/>
        </p:nvPicPr>
        <p:blipFill>
          <a:blip r:embed="rId4"/>
          <a:stretch>
            <a:fillRect/>
          </a:stretch>
        </p:blipFill>
        <p:spPr>
          <a:xfrm>
            <a:off x="9810158" y="5589314"/>
            <a:ext cx="2397580" cy="1451882"/>
          </a:xfrm>
          <a:prstGeom prst="rect">
            <a:avLst/>
          </a:prstGeom>
        </p:spPr>
      </p:pic>
    </p:spTree>
    <p:extLst>
      <p:ext uri="{BB962C8B-B14F-4D97-AF65-F5344CB8AC3E}">
        <p14:creationId xmlns:p14="http://schemas.microsoft.com/office/powerpoint/2010/main" val="2862711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E3596DD-156A-473E-9BB3-C6A29F7574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C46C4D6-C474-4E92-B52E-944C1118F7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9" name="Rectangle 8"/>
          <p:cNvSpPr/>
          <p:nvPr/>
        </p:nvSpPr>
        <p:spPr>
          <a:xfrm>
            <a:off x="235122" y="1620305"/>
            <a:ext cx="4645649" cy="3608009"/>
          </a:xfrm>
          <a:prstGeom prst="rect">
            <a:avLst/>
          </a:prstGeom>
        </p:spPr>
        <p:txBody>
          <a:bodyPr vert="horz" lIns="91440" tIns="45720" rIns="91440" bIns="45720" rtlCol="0" anchor="t">
            <a:noAutofit/>
          </a:bodyPr>
          <a:lstStyle/>
          <a:p>
            <a:pPr marR="628650">
              <a:lnSpc>
                <a:spcPct val="90000"/>
              </a:lnSpc>
              <a:spcAft>
                <a:spcPts val="800"/>
              </a:spcAft>
            </a:pPr>
            <a:r>
              <a:rPr lang="en-US" sz="3200" i="1" dirty="0"/>
              <a:t>“One-year, project-based funding for </a:t>
            </a:r>
            <a:r>
              <a:rPr lang="en-US" sz="3200" i="1" dirty="0">
                <a:ea typeface="+mn-lt"/>
                <a:cs typeface="+mn-lt"/>
              </a:rPr>
              <a:t>capacity building and/or innovation processes focused on amplifying impact and transformation </a:t>
            </a:r>
            <a:r>
              <a:rPr lang="en-US" sz="3200" i="1" dirty="0"/>
              <a:t>that aligns with UWHH investment priorities.”</a:t>
            </a:r>
            <a:endParaRPr lang="en-US" sz="3200" dirty="0">
              <a:cs typeface="Calibri" panose="020F0502020204030204"/>
            </a:endParaRPr>
          </a:p>
        </p:txBody>
      </p:sp>
      <p:pic>
        <p:nvPicPr>
          <p:cNvPr id="2" name="Picture 1" descr="A black seed with a leaf and a stem in a red circle&#10;&#10;Description automatically generated">
            <a:extLst>
              <a:ext uri="{FF2B5EF4-FFF2-40B4-BE49-F238E27FC236}">
                <a16:creationId xmlns:a16="http://schemas.microsoft.com/office/drawing/2014/main" id="{07A4CCED-1C42-868F-BA5E-C45AD38A68DB}"/>
              </a:ext>
            </a:extLst>
          </p:cNvPr>
          <p:cNvPicPr>
            <a:picLocks noChangeAspect="1"/>
          </p:cNvPicPr>
          <p:nvPr/>
        </p:nvPicPr>
        <p:blipFill rotWithShape="1">
          <a:blip r:embed="rId3"/>
          <a:srcRect r="1394" b="4184"/>
          <a:stretch/>
        </p:blipFill>
        <p:spPr>
          <a:xfrm>
            <a:off x="6754056" y="1619778"/>
            <a:ext cx="4463889" cy="3612123"/>
          </a:xfrm>
          <a:prstGeom prst="rect">
            <a:avLst/>
          </a:prstGeom>
        </p:spPr>
      </p:pic>
    </p:spTree>
    <p:extLst>
      <p:ext uri="{BB962C8B-B14F-4D97-AF65-F5344CB8AC3E}">
        <p14:creationId xmlns:p14="http://schemas.microsoft.com/office/powerpoint/2010/main" val="3514920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8953E74-D241-4DDF-8508-F0365EA13A9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5C3C901A-B2F4-4A3C-BCDD-7C8D587ECA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371134"/>
          </a:xfrm>
          <a:custGeom>
            <a:avLst/>
            <a:gdLst>
              <a:gd name="connsiteX0" fmla="*/ 0 w 12192000"/>
              <a:gd name="connsiteY0" fmla="*/ 0 h 2515690"/>
              <a:gd name="connsiteX1" fmla="*/ 170442 w 12192000"/>
              <a:gd name="connsiteY1" fmla="*/ 96074 h 2515690"/>
              <a:gd name="connsiteX2" fmla="*/ 424739 w 12192000"/>
              <a:gd name="connsiteY2" fmla="*/ 224865 h 2515690"/>
              <a:gd name="connsiteX3" fmla="*/ 748273 w 12192000"/>
              <a:gd name="connsiteY3" fmla="*/ 373939 h 2515690"/>
              <a:gd name="connsiteX4" fmla="*/ 1037058 w 12192000"/>
              <a:gd name="connsiteY4" fmla="*/ 499994 h 2515690"/>
              <a:gd name="connsiteX5" fmla="*/ 1101312 w 12192000"/>
              <a:gd name="connsiteY5" fmla="*/ 428540 h 2515690"/>
              <a:gd name="connsiteX6" fmla="*/ 1367071 w 12192000"/>
              <a:gd name="connsiteY6" fmla="*/ 516118 h 2515690"/>
              <a:gd name="connsiteX7" fmla="*/ 2189943 w 12192000"/>
              <a:gd name="connsiteY7" fmla="*/ 794533 h 2515690"/>
              <a:gd name="connsiteX8" fmla="*/ 2390329 w 12192000"/>
              <a:gd name="connsiteY8" fmla="*/ 920897 h 2515690"/>
              <a:gd name="connsiteX9" fmla="*/ 2459570 w 12192000"/>
              <a:gd name="connsiteY9" fmla="*/ 983740 h 2515690"/>
              <a:gd name="connsiteX10" fmla="*/ 2503252 w 12192000"/>
              <a:gd name="connsiteY10" fmla="*/ 1000151 h 2515690"/>
              <a:gd name="connsiteX11" fmla="*/ 2503252 w 12192000"/>
              <a:gd name="connsiteY11" fmla="*/ 1008273 h 2515690"/>
              <a:gd name="connsiteX12" fmla="*/ 2511191 w 12192000"/>
              <a:gd name="connsiteY12" fmla="*/ 1009499 h 2515690"/>
              <a:gd name="connsiteX13" fmla="*/ 2565029 w 12192000"/>
              <a:gd name="connsiteY13" fmla="*/ 1015977 h 2515690"/>
              <a:gd name="connsiteX14" fmla="*/ 2593745 w 12192000"/>
              <a:gd name="connsiteY14" fmla="*/ 1019963 h 2515690"/>
              <a:gd name="connsiteX15" fmla="*/ 2591015 w 12192000"/>
              <a:gd name="connsiteY15" fmla="*/ 1019651 h 2515690"/>
              <a:gd name="connsiteX16" fmla="*/ 2590137 w 12192000"/>
              <a:gd name="connsiteY16" fmla="*/ 1019549 h 2515690"/>
              <a:gd name="connsiteX17" fmla="*/ 2589021 w 12192000"/>
              <a:gd name="connsiteY17" fmla="*/ 1019424 h 2515690"/>
              <a:gd name="connsiteX18" fmla="*/ 2591015 w 12192000"/>
              <a:gd name="connsiteY18" fmla="*/ 1019651 h 2515690"/>
              <a:gd name="connsiteX19" fmla="*/ 2602385 w 12192000"/>
              <a:gd name="connsiteY19" fmla="*/ 1020975 h 2515690"/>
              <a:gd name="connsiteX20" fmla="*/ 2614445 w 12192000"/>
              <a:gd name="connsiteY20" fmla="*/ 1022389 h 2515690"/>
              <a:gd name="connsiteX21" fmla="*/ 2614445 w 12192000"/>
              <a:gd name="connsiteY21" fmla="*/ 1020966 h 2515690"/>
              <a:gd name="connsiteX22" fmla="*/ 2676661 w 12192000"/>
              <a:gd name="connsiteY22" fmla="*/ 1029355 h 2515690"/>
              <a:gd name="connsiteX23" fmla="*/ 2788597 w 12192000"/>
              <a:gd name="connsiteY23" fmla="*/ 1048926 h 2515690"/>
              <a:gd name="connsiteX24" fmla="*/ 2812742 w 12192000"/>
              <a:gd name="connsiteY24" fmla="*/ 1057667 h 2515690"/>
              <a:gd name="connsiteX25" fmla="*/ 2970201 w 12192000"/>
              <a:gd name="connsiteY25" fmla="*/ 949091 h 2515690"/>
              <a:gd name="connsiteX26" fmla="*/ 3030610 w 12192000"/>
              <a:gd name="connsiteY26" fmla="*/ 1049340 h 2515690"/>
              <a:gd name="connsiteX27" fmla="*/ 3058913 w 12192000"/>
              <a:gd name="connsiteY27" fmla="*/ 1048085 h 2515690"/>
              <a:gd name="connsiteX28" fmla="*/ 3072697 w 12192000"/>
              <a:gd name="connsiteY28" fmla="*/ 1045316 h 2515690"/>
              <a:gd name="connsiteX29" fmla="*/ 3083305 w 12192000"/>
              <a:gd name="connsiteY29" fmla="*/ 1040550 h 2515690"/>
              <a:gd name="connsiteX30" fmla="*/ 3125603 w 12192000"/>
              <a:gd name="connsiteY30" fmla="*/ 1004583 h 2515690"/>
              <a:gd name="connsiteX31" fmla="*/ 3385106 w 12192000"/>
              <a:gd name="connsiteY31" fmla="*/ 1042233 h 2515690"/>
              <a:gd name="connsiteX32" fmla="*/ 3424945 w 12192000"/>
              <a:gd name="connsiteY32" fmla="*/ 1065268 h 2515690"/>
              <a:gd name="connsiteX33" fmla="*/ 3436948 w 12192000"/>
              <a:gd name="connsiteY33" fmla="*/ 1068018 h 2515690"/>
              <a:gd name="connsiteX34" fmla="*/ 3466714 w 12192000"/>
              <a:gd name="connsiteY34" fmla="*/ 1063419 h 2515690"/>
              <a:gd name="connsiteX35" fmla="*/ 3550909 w 12192000"/>
              <a:gd name="connsiteY35" fmla="*/ 1044511 h 2515690"/>
              <a:gd name="connsiteX36" fmla="*/ 3555900 w 12192000"/>
              <a:gd name="connsiteY36" fmla="*/ 1041996 h 2515690"/>
              <a:gd name="connsiteX37" fmla="*/ 3625978 w 12192000"/>
              <a:gd name="connsiteY37" fmla="*/ 1023459 h 2515690"/>
              <a:gd name="connsiteX38" fmla="*/ 3632465 w 12192000"/>
              <a:gd name="connsiteY38" fmla="*/ 1023522 h 2515690"/>
              <a:gd name="connsiteX39" fmla="*/ 3649063 w 12192000"/>
              <a:gd name="connsiteY39" fmla="*/ 1018726 h 2515690"/>
              <a:gd name="connsiteX40" fmla="*/ 3805954 w 12192000"/>
              <a:gd name="connsiteY40" fmla="*/ 917517 h 2515690"/>
              <a:gd name="connsiteX41" fmla="*/ 4020506 w 12192000"/>
              <a:gd name="connsiteY41" fmla="*/ 816231 h 2515690"/>
              <a:gd name="connsiteX42" fmla="*/ 4233682 w 12192000"/>
              <a:gd name="connsiteY42" fmla="*/ 799511 h 2515690"/>
              <a:gd name="connsiteX43" fmla="*/ 4306552 w 12192000"/>
              <a:gd name="connsiteY43" fmla="*/ 610207 h 2515690"/>
              <a:gd name="connsiteX44" fmla="*/ 4816604 w 12192000"/>
              <a:gd name="connsiteY44" fmla="*/ 773163 h 2515690"/>
              <a:gd name="connsiteX45" fmla="*/ 4916502 w 12192000"/>
              <a:gd name="connsiteY45" fmla="*/ 788104 h 2515690"/>
              <a:gd name="connsiteX46" fmla="*/ 5224415 w 12192000"/>
              <a:gd name="connsiteY46" fmla="*/ 674418 h 2515690"/>
              <a:gd name="connsiteX47" fmla="*/ 5274077 w 12192000"/>
              <a:gd name="connsiteY47" fmla="*/ 655978 h 2515690"/>
              <a:gd name="connsiteX48" fmla="*/ 5371217 w 12192000"/>
              <a:gd name="connsiteY48" fmla="*/ 614372 h 2515690"/>
              <a:gd name="connsiteX49" fmla="*/ 5364523 w 12192000"/>
              <a:gd name="connsiteY49" fmla="*/ 502501 h 2515690"/>
              <a:gd name="connsiteX50" fmla="*/ 5457871 w 12192000"/>
              <a:gd name="connsiteY50" fmla="*/ 558285 h 2515690"/>
              <a:gd name="connsiteX51" fmla="*/ 5750580 w 12192000"/>
              <a:gd name="connsiteY51" fmla="*/ 663503 h 2515690"/>
              <a:gd name="connsiteX52" fmla="*/ 5976618 w 12192000"/>
              <a:gd name="connsiteY52" fmla="*/ 582652 h 2515690"/>
              <a:gd name="connsiteX53" fmla="*/ 6009346 w 12192000"/>
              <a:gd name="connsiteY53" fmla="*/ 559470 h 2515690"/>
              <a:gd name="connsiteX54" fmla="*/ 6069735 w 12192000"/>
              <a:gd name="connsiteY54" fmla="*/ 587803 h 2515690"/>
              <a:gd name="connsiteX55" fmla="*/ 6270319 w 12192000"/>
              <a:gd name="connsiteY55" fmla="*/ 643982 h 2515690"/>
              <a:gd name="connsiteX56" fmla="*/ 6406781 w 12192000"/>
              <a:gd name="connsiteY56" fmla="*/ 672327 h 2515690"/>
              <a:gd name="connsiteX57" fmla="*/ 6469508 w 12192000"/>
              <a:gd name="connsiteY57" fmla="*/ 708574 h 2515690"/>
              <a:gd name="connsiteX58" fmla="*/ 6515869 w 12192000"/>
              <a:gd name="connsiteY58" fmla="*/ 715738 h 2515690"/>
              <a:gd name="connsiteX59" fmla="*/ 6725938 w 12192000"/>
              <a:gd name="connsiteY59" fmla="*/ 691128 h 2515690"/>
              <a:gd name="connsiteX60" fmla="*/ 6778240 w 12192000"/>
              <a:gd name="connsiteY60" fmla="*/ 678998 h 2515690"/>
              <a:gd name="connsiteX61" fmla="*/ 6806944 w 12192000"/>
              <a:gd name="connsiteY61" fmla="*/ 646178 h 2515690"/>
              <a:gd name="connsiteX62" fmla="*/ 6830632 w 12192000"/>
              <a:gd name="connsiteY62" fmla="*/ 633915 h 2515690"/>
              <a:gd name="connsiteX63" fmla="*/ 6858072 w 12192000"/>
              <a:gd name="connsiteY63" fmla="*/ 646178 h 2515690"/>
              <a:gd name="connsiteX64" fmla="*/ 6891322 w 12192000"/>
              <a:gd name="connsiteY64" fmla="*/ 678998 h 2515690"/>
              <a:gd name="connsiteX65" fmla="*/ 6951905 w 12192000"/>
              <a:gd name="connsiteY65" fmla="*/ 691128 h 2515690"/>
              <a:gd name="connsiteX66" fmla="*/ 7195246 w 12192000"/>
              <a:gd name="connsiteY66" fmla="*/ 715738 h 2515690"/>
              <a:gd name="connsiteX67" fmla="*/ 7248949 w 12192000"/>
              <a:gd name="connsiteY67" fmla="*/ 708574 h 2515690"/>
              <a:gd name="connsiteX68" fmla="*/ 7321609 w 12192000"/>
              <a:gd name="connsiteY68" fmla="*/ 672327 h 2515690"/>
              <a:gd name="connsiteX69" fmla="*/ 7479684 w 12192000"/>
              <a:gd name="connsiteY69" fmla="*/ 643982 h 2515690"/>
              <a:gd name="connsiteX70" fmla="*/ 7712035 w 12192000"/>
              <a:gd name="connsiteY70" fmla="*/ 587803 h 2515690"/>
              <a:gd name="connsiteX71" fmla="*/ 7781987 w 12192000"/>
              <a:gd name="connsiteY71" fmla="*/ 559470 h 2515690"/>
              <a:gd name="connsiteX72" fmla="*/ 7819900 w 12192000"/>
              <a:gd name="connsiteY72" fmla="*/ 582652 h 2515690"/>
              <a:gd name="connsiteX73" fmla="*/ 8081736 w 12192000"/>
              <a:gd name="connsiteY73" fmla="*/ 663503 h 2515690"/>
              <a:gd name="connsiteX74" fmla="*/ 8420801 w 12192000"/>
              <a:gd name="connsiteY74" fmla="*/ 558285 h 2515690"/>
              <a:gd name="connsiteX75" fmla="*/ 8528933 w 12192000"/>
              <a:gd name="connsiteY75" fmla="*/ 502501 h 2515690"/>
              <a:gd name="connsiteX76" fmla="*/ 8521178 w 12192000"/>
              <a:gd name="connsiteY76" fmla="*/ 614372 h 2515690"/>
              <a:gd name="connsiteX77" fmla="*/ 8633702 w 12192000"/>
              <a:gd name="connsiteY77" fmla="*/ 655978 h 2515690"/>
              <a:gd name="connsiteX78" fmla="*/ 8691231 w 12192000"/>
              <a:gd name="connsiteY78" fmla="*/ 674418 h 2515690"/>
              <a:gd name="connsiteX79" fmla="*/ 9047908 w 12192000"/>
              <a:gd name="connsiteY79" fmla="*/ 788104 h 2515690"/>
              <a:gd name="connsiteX80" fmla="*/ 9163628 w 12192000"/>
              <a:gd name="connsiteY80" fmla="*/ 773163 h 2515690"/>
              <a:gd name="connsiteX81" fmla="*/ 9754459 w 12192000"/>
              <a:gd name="connsiteY81" fmla="*/ 610207 h 2515690"/>
              <a:gd name="connsiteX82" fmla="*/ 9838868 w 12192000"/>
              <a:gd name="connsiteY82" fmla="*/ 799511 h 2515690"/>
              <a:gd name="connsiteX83" fmla="*/ 10085808 w 12192000"/>
              <a:gd name="connsiteY83" fmla="*/ 816231 h 2515690"/>
              <a:gd name="connsiteX84" fmla="*/ 10334338 w 12192000"/>
              <a:gd name="connsiteY84" fmla="*/ 917517 h 2515690"/>
              <a:gd name="connsiteX85" fmla="*/ 10516076 w 12192000"/>
              <a:gd name="connsiteY85" fmla="*/ 1018726 h 2515690"/>
              <a:gd name="connsiteX86" fmla="*/ 10535302 w 12192000"/>
              <a:gd name="connsiteY86" fmla="*/ 1023522 h 2515690"/>
              <a:gd name="connsiteX87" fmla="*/ 10542819 w 12192000"/>
              <a:gd name="connsiteY87" fmla="*/ 1023458 h 2515690"/>
              <a:gd name="connsiteX88" fmla="*/ 10623994 w 12192000"/>
              <a:gd name="connsiteY88" fmla="*/ 1041996 h 2515690"/>
              <a:gd name="connsiteX89" fmla="*/ 10629774 w 12192000"/>
              <a:gd name="connsiteY89" fmla="*/ 1044511 h 2515690"/>
              <a:gd name="connsiteX90" fmla="*/ 10727305 w 12192000"/>
              <a:gd name="connsiteY90" fmla="*/ 1063419 h 2515690"/>
              <a:gd name="connsiteX91" fmla="*/ 10761785 w 12192000"/>
              <a:gd name="connsiteY91" fmla="*/ 1068017 h 2515690"/>
              <a:gd name="connsiteX92" fmla="*/ 10775688 w 12192000"/>
              <a:gd name="connsiteY92" fmla="*/ 1065268 h 2515690"/>
              <a:gd name="connsiteX93" fmla="*/ 10821837 w 12192000"/>
              <a:gd name="connsiteY93" fmla="*/ 1042232 h 2515690"/>
              <a:gd name="connsiteX94" fmla="*/ 11122438 w 12192000"/>
              <a:gd name="connsiteY94" fmla="*/ 1004583 h 2515690"/>
              <a:gd name="connsiteX95" fmla="*/ 11171433 w 12192000"/>
              <a:gd name="connsiteY95" fmla="*/ 1040550 h 2515690"/>
              <a:gd name="connsiteX96" fmla="*/ 11183724 w 12192000"/>
              <a:gd name="connsiteY96" fmla="*/ 1045316 h 2515690"/>
              <a:gd name="connsiteX97" fmla="*/ 11199690 w 12192000"/>
              <a:gd name="connsiteY97" fmla="*/ 1048085 h 2515690"/>
              <a:gd name="connsiteX98" fmla="*/ 11232475 w 12192000"/>
              <a:gd name="connsiteY98" fmla="*/ 1049340 h 2515690"/>
              <a:gd name="connsiteX99" fmla="*/ 11302451 w 12192000"/>
              <a:gd name="connsiteY99" fmla="*/ 949091 h 2515690"/>
              <a:gd name="connsiteX100" fmla="*/ 11484849 w 12192000"/>
              <a:gd name="connsiteY100" fmla="*/ 1057667 h 2515690"/>
              <a:gd name="connsiteX101" fmla="*/ 11512818 w 12192000"/>
              <a:gd name="connsiteY101" fmla="*/ 1048926 h 2515690"/>
              <a:gd name="connsiteX102" fmla="*/ 11642481 w 12192000"/>
              <a:gd name="connsiteY102" fmla="*/ 1029355 h 2515690"/>
              <a:gd name="connsiteX103" fmla="*/ 11714551 w 12192000"/>
              <a:gd name="connsiteY103" fmla="*/ 1020966 h 2515690"/>
              <a:gd name="connsiteX104" fmla="*/ 11714551 w 12192000"/>
              <a:gd name="connsiteY104" fmla="*/ 1022389 h 2515690"/>
              <a:gd name="connsiteX105" fmla="*/ 11728519 w 12192000"/>
              <a:gd name="connsiteY105" fmla="*/ 1020975 h 2515690"/>
              <a:gd name="connsiteX106" fmla="*/ 11741691 w 12192000"/>
              <a:gd name="connsiteY106" fmla="*/ 1019651 h 2515690"/>
              <a:gd name="connsiteX107" fmla="*/ 11743999 w 12192000"/>
              <a:gd name="connsiteY107" fmla="*/ 1019424 h 2515690"/>
              <a:gd name="connsiteX108" fmla="*/ 11742709 w 12192000"/>
              <a:gd name="connsiteY108" fmla="*/ 1019549 h 2515690"/>
              <a:gd name="connsiteX109" fmla="*/ 11741691 w 12192000"/>
              <a:gd name="connsiteY109" fmla="*/ 1019651 h 2515690"/>
              <a:gd name="connsiteX110" fmla="*/ 11738529 w 12192000"/>
              <a:gd name="connsiteY110" fmla="*/ 1019963 h 2515690"/>
              <a:gd name="connsiteX111" fmla="*/ 11771791 w 12192000"/>
              <a:gd name="connsiteY111" fmla="*/ 1015977 h 2515690"/>
              <a:gd name="connsiteX112" fmla="*/ 11834157 w 12192000"/>
              <a:gd name="connsiteY112" fmla="*/ 1009499 h 2515690"/>
              <a:gd name="connsiteX113" fmla="*/ 11843354 w 12192000"/>
              <a:gd name="connsiteY113" fmla="*/ 1008273 h 2515690"/>
              <a:gd name="connsiteX114" fmla="*/ 11843354 w 12192000"/>
              <a:gd name="connsiteY114" fmla="*/ 1000151 h 2515690"/>
              <a:gd name="connsiteX115" fmla="*/ 11893955 w 12192000"/>
              <a:gd name="connsiteY115" fmla="*/ 983740 h 2515690"/>
              <a:gd name="connsiteX116" fmla="*/ 11974160 w 12192000"/>
              <a:gd name="connsiteY116" fmla="*/ 920897 h 2515690"/>
              <a:gd name="connsiteX117" fmla="*/ 12143531 w 12192000"/>
              <a:gd name="connsiteY117" fmla="*/ 823664 h 2515690"/>
              <a:gd name="connsiteX118" fmla="*/ 12192000 w 12192000"/>
              <a:gd name="connsiteY118" fmla="*/ 801163 h 2515690"/>
              <a:gd name="connsiteX119" fmla="*/ 12192000 w 12192000"/>
              <a:gd name="connsiteY119" fmla="*/ 2515690 h 2515690"/>
              <a:gd name="connsiteX120" fmla="*/ 0 w 12192000"/>
              <a:gd name="connsiteY120" fmla="*/ 2515690 h 25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2192000" h="2515690">
                <a:moveTo>
                  <a:pt x="0" y="0"/>
                </a:moveTo>
                <a:lnTo>
                  <a:pt x="170442" y="96074"/>
                </a:lnTo>
                <a:cubicBezTo>
                  <a:pt x="323315" y="179510"/>
                  <a:pt x="418777" y="223899"/>
                  <a:pt x="424739" y="224865"/>
                </a:cubicBezTo>
                <a:cubicBezTo>
                  <a:pt x="573781" y="248496"/>
                  <a:pt x="654649" y="314572"/>
                  <a:pt x="748273" y="373939"/>
                </a:cubicBezTo>
                <a:cubicBezTo>
                  <a:pt x="830321" y="425631"/>
                  <a:pt x="917271" y="480784"/>
                  <a:pt x="1037058" y="499994"/>
                </a:cubicBezTo>
                <a:cubicBezTo>
                  <a:pt x="1195925" y="525362"/>
                  <a:pt x="1048105" y="445478"/>
                  <a:pt x="1101312" y="428540"/>
                </a:cubicBezTo>
                <a:cubicBezTo>
                  <a:pt x="1188473" y="458169"/>
                  <a:pt x="1274625" y="505369"/>
                  <a:pt x="1367071" y="516118"/>
                </a:cubicBezTo>
                <a:cubicBezTo>
                  <a:pt x="1701323" y="554463"/>
                  <a:pt x="1964451" y="648887"/>
                  <a:pt x="2189943" y="794533"/>
                </a:cubicBezTo>
                <a:cubicBezTo>
                  <a:pt x="2255082" y="836300"/>
                  <a:pt x="2357481" y="862342"/>
                  <a:pt x="2390329" y="920897"/>
                </a:cubicBezTo>
                <a:cubicBezTo>
                  <a:pt x="2406050" y="949359"/>
                  <a:pt x="2430126" y="969285"/>
                  <a:pt x="2459570" y="983740"/>
                </a:cubicBezTo>
                <a:lnTo>
                  <a:pt x="2503252" y="1000151"/>
                </a:lnTo>
                <a:lnTo>
                  <a:pt x="2503252" y="1008273"/>
                </a:lnTo>
                <a:lnTo>
                  <a:pt x="2511191" y="1009499"/>
                </a:lnTo>
                <a:cubicBezTo>
                  <a:pt x="2529847" y="1011974"/>
                  <a:pt x="2562849" y="1015701"/>
                  <a:pt x="2565029" y="1015977"/>
                </a:cubicBezTo>
                <a:cubicBezTo>
                  <a:pt x="2610845" y="1021778"/>
                  <a:pt x="2601577" y="1020837"/>
                  <a:pt x="2593745" y="1019963"/>
                </a:cubicBezTo>
                <a:lnTo>
                  <a:pt x="2591015" y="1019651"/>
                </a:lnTo>
                <a:lnTo>
                  <a:pt x="2590137" y="1019549"/>
                </a:lnTo>
                <a:cubicBezTo>
                  <a:pt x="2588203" y="1019326"/>
                  <a:pt x="2588125" y="1019321"/>
                  <a:pt x="2589021" y="1019424"/>
                </a:cubicBezTo>
                <a:lnTo>
                  <a:pt x="2591015" y="1019651"/>
                </a:lnTo>
                <a:lnTo>
                  <a:pt x="2602385" y="1020975"/>
                </a:lnTo>
                <a:lnTo>
                  <a:pt x="2614445" y="1022389"/>
                </a:lnTo>
                <a:lnTo>
                  <a:pt x="2614445" y="1020966"/>
                </a:lnTo>
                <a:lnTo>
                  <a:pt x="2676661" y="1029355"/>
                </a:lnTo>
                <a:cubicBezTo>
                  <a:pt x="2715592" y="1034194"/>
                  <a:pt x="2753901" y="1039695"/>
                  <a:pt x="2788597" y="1048926"/>
                </a:cubicBezTo>
                <a:lnTo>
                  <a:pt x="2812742" y="1057667"/>
                </a:lnTo>
                <a:lnTo>
                  <a:pt x="2970201" y="949091"/>
                </a:lnTo>
                <a:cubicBezTo>
                  <a:pt x="3052785" y="982961"/>
                  <a:pt x="2996105" y="1020057"/>
                  <a:pt x="3030610" y="1049340"/>
                </a:cubicBezTo>
                <a:cubicBezTo>
                  <a:pt x="3039005" y="1048442"/>
                  <a:pt x="3049621" y="1048500"/>
                  <a:pt x="3058913" y="1048085"/>
                </a:cubicBezTo>
                <a:lnTo>
                  <a:pt x="3072697" y="1045316"/>
                </a:lnTo>
                <a:lnTo>
                  <a:pt x="3083305" y="1040550"/>
                </a:lnTo>
                <a:lnTo>
                  <a:pt x="3125603" y="1004583"/>
                </a:lnTo>
                <a:cubicBezTo>
                  <a:pt x="3221669" y="925596"/>
                  <a:pt x="3242489" y="937564"/>
                  <a:pt x="3385106" y="1042233"/>
                </a:cubicBezTo>
                <a:cubicBezTo>
                  <a:pt x="3399403" y="1052670"/>
                  <a:pt x="3412529" y="1060209"/>
                  <a:pt x="3424945" y="1065268"/>
                </a:cubicBezTo>
                <a:lnTo>
                  <a:pt x="3436948" y="1068018"/>
                </a:lnTo>
                <a:lnTo>
                  <a:pt x="3466714" y="1063419"/>
                </a:lnTo>
                <a:lnTo>
                  <a:pt x="3550909" y="1044511"/>
                </a:lnTo>
                <a:lnTo>
                  <a:pt x="3555900" y="1041996"/>
                </a:lnTo>
                <a:cubicBezTo>
                  <a:pt x="3573827" y="1033454"/>
                  <a:pt x="3594382" y="1025941"/>
                  <a:pt x="3625978" y="1023459"/>
                </a:cubicBezTo>
                <a:lnTo>
                  <a:pt x="3632465" y="1023522"/>
                </a:lnTo>
                <a:lnTo>
                  <a:pt x="3649063" y="1018726"/>
                </a:lnTo>
                <a:cubicBezTo>
                  <a:pt x="3741849" y="989371"/>
                  <a:pt x="3810578" y="953657"/>
                  <a:pt x="3805954" y="917517"/>
                </a:cubicBezTo>
                <a:cubicBezTo>
                  <a:pt x="4031729" y="953901"/>
                  <a:pt x="4031729" y="953901"/>
                  <a:pt x="4020506" y="816231"/>
                </a:cubicBezTo>
                <a:cubicBezTo>
                  <a:pt x="4171643" y="865324"/>
                  <a:pt x="4206308" y="864422"/>
                  <a:pt x="4233682" y="799511"/>
                </a:cubicBezTo>
                <a:cubicBezTo>
                  <a:pt x="4260226" y="737017"/>
                  <a:pt x="4254728" y="668575"/>
                  <a:pt x="4306552" y="610207"/>
                </a:cubicBezTo>
                <a:cubicBezTo>
                  <a:pt x="4495313" y="657923"/>
                  <a:pt x="4699922" y="667347"/>
                  <a:pt x="4816604" y="773163"/>
                </a:cubicBezTo>
                <a:cubicBezTo>
                  <a:pt x="4834734" y="789836"/>
                  <a:pt x="4890507" y="799946"/>
                  <a:pt x="4916502" y="788104"/>
                </a:cubicBezTo>
                <a:cubicBezTo>
                  <a:pt x="5013526" y="746101"/>
                  <a:pt x="5238129" y="796871"/>
                  <a:pt x="5224415" y="674418"/>
                </a:cubicBezTo>
                <a:cubicBezTo>
                  <a:pt x="5223051" y="659300"/>
                  <a:pt x="5240524" y="644890"/>
                  <a:pt x="5274077" y="655978"/>
                </a:cubicBezTo>
                <a:cubicBezTo>
                  <a:pt x="5388582" y="694066"/>
                  <a:pt x="5367022" y="644784"/>
                  <a:pt x="5371217" y="614372"/>
                </a:cubicBezTo>
                <a:cubicBezTo>
                  <a:pt x="5375856" y="577567"/>
                  <a:pt x="5319010" y="537578"/>
                  <a:pt x="5364523" y="502501"/>
                </a:cubicBezTo>
                <a:cubicBezTo>
                  <a:pt x="5425408" y="508891"/>
                  <a:pt x="5433299" y="538191"/>
                  <a:pt x="5457871" y="558285"/>
                </a:cubicBezTo>
                <a:cubicBezTo>
                  <a:pt x="5530352" y="617005"/>
                  <a:pt x="5609566" y="664386"/>
                  <a:pt x="5750580" y="663503"/>
                </a:cubicBezTo>
                <a:cubicBezTo>
                  <a:pt x="5864519" y="662926"/>
                  <a:pt x="5966527" y="666650"/>
                  <a:pt x="5976618" y="582652"/>
                </a:cubicBezTo>
                <a:cubicBezTo>
                  <a:pt x="5978145" y="569455"/>
                  <a:pt x="5990792" y="562346"/>
                  <a:pt x="6009346" y="559470"/>
                </a:cubicBezTo>
                <a:cubicBezTo>
                  <a:pt x="6030639" y="568485"/>
                  <a:pt x="6052592" y="577083"/>
                  <a:pt x="6069735" y="587803"/>
                </a:cubicBezTo>
                <a:cubicBezTo>
                  <a:pt x="6126182" y="623812"/>
                  <a:pt x="6196945" y="634730"/>
                  <a:pt x="6270319" y="643982"/>
                </a:cubicBezTo>
                <a:cubicBezTo>
                  <a:pt x="6317101" y="649940"/>
                  <a:pt x="6363466" y="657107"/>
                  <a:pt x="6406781" y="672327"/>
                </a:cubicBezTo>
                <a:cubicBezTo>
                  <a:pt x="6433586" y="681598"/>
                  <a:pt x="6454928" y="693402"/>
                  <a:pt x="6469508" y="708574"/>
                </a:cubicBezTo>
                <a:cubicBezTo>
                  <a:pt x="6482729" y="721786"/>
                  <a:pt x="6496225" y="725422"/>
                  <a:pt x="6515869" y="715738"/>
                </a:cubicBezTo>
                <a:cubicBezTo>
                  <a:pt x="6572200" y="688353"/>
                  <a:pt x="6639257" y="676241"/>
                  <a:pt x="6725938" y="691128"/>
                </a:cubicBezTo>
                <a:cubicBezTo>
                  <a:pt x="6752109" y="695629"/>
                  <a:pt x="6772625" y="691505"/>
                  <a:pt x="6778240" y="678998"/>
                </a:cubicBezTo>
                <a:cubicBezTo>
                  <a:pt x="6784286" y="665981"/>
                  <a:pt x="6794269" y="655280"/>
                  <a:pt x="6806944" y="646178"/>
                </a:cubicBezTo>
                <a:lnTo>
                  <a:pt x="6830632" y="633915"/>
                </a:lnTo>
                <a:lnTo>
                  <a:pt x="6858072" y="646178"/>
                </a:lnTo>
                <a:cubicBezTo>
                  <a:pt x="6872754" y="655280"/>
                  <a:pt x="6884317" y="665981"/>
                  <a:pt x="6891322" y="678998"/>
                </a:cubicBezTo>
                <a:cubicBezTo>
                  <a:pt x="6897826" y="691505"/>
                  <a:pt x="6921592" y="695629"/>
                  <a:pt x="6951905" y="691128"/>
                </a:cubicBezTo>
                <a:cubicBezTo>
                  <a:pt x="7052317" y="676241"/>
                  <a:pt x="7129994" y="688353"/>
                  <a:pt x="7195246" y="715738"/>
                </a:cubicBezTo>
                <a:cubicBezTo>
                  <a:pt x="7217999" y="725422"/>
                  <a:pt x="7233634" y="721786"/>
                  <a:pt x="7248949" y="708574"/>
                </a:cubicBezTo>
                <a:cubicBezTo>
                  <a:pt x="7265838" y="693402"/>
                  <a:pt x="7290560" y="681598"/>
                  <a:pt x="7321609" y="672327"/>
                </a:cubicBezTo>
                <a:cubicBezTo>
                  <a:pt x="7371785" y="657107"/>
                  <a:pt x="7425493" y="649940"/>
                  <a:pt x="7479684" y="643982"/>
                </a:cubicBezTo>
                <a:cubicBezTo>
                  <a:pt x="7564679" y="634730"/>
                  <a:pt x="7646649" y="623812"/>
                  <a:pt x="7712035" y="587803"/>
                </a:cubicBezTo>
                <a:cubicBezTo>
                  <a:pt x="7731892" y="577083"/>
                  <a:pt x="7757322" y="568485"/>
                  <a:pt x="7781987" y="559470"/>
                </a:cubicBezTo>
                <a:cubicBezTo>
                  <a:pt x="7803481" y="562346"/>
                  <a:pt x="7818130" y="569455"/>
                  <a:pt x="7819900" y="582652"/>
                </a:cubicBezTo>
                <a:cubicBezTo>
                  <a:pt x="7831588" y="666650"/>
                  <a:pt x="7949751" y="662926"/>
                  <a:pt x="8081736" y="663503"/>
                </a:cubicBezTo>
                <a:cubicBezTo>
                  <a:pt x="8245081" y="664386"/>
                  <a:pt x="8336842" y="617005"/>
                  <a:pt x="8420801" y="558285"/>
                </a:cubicBezTo>
                <a:cubicBezTo>
                  <a:pt x="8449265" y="538191"/>
                  <a:pt x="8458404" y="508890"/>
                  <a:pt x="8528933" y="502501"/>
                </a:cubicBezTo>
                <a:cubicBezTo>
                  <a:pt x="8581654" y="537578"/>
                  <a:pt x="8515805" y="577567"/>
                  <a:pt x="8521178" y="614372"/>
                </a:cubicBezTo>
                <a:cubicBezTo>
                  <a:pt x="8526038" y="644784"/>
                  <a:pt x="8501063" y="694066"/>
                  <a:pt x="8633702" y="655978"/>
                </a:cubicBezTo>
                <a:cubicBezTo>
                  <a:pt x="8672570" y="644890"/>
                  <a:pt x="8692811" y="659300"/>
                  <a:pt x="8691231" y="674418"/>
                </a:cubicBezTo>
                <a:cubicBezTo>
                  <a:pt x="8675345" y="796871"/>
                  <a:pt x="8935518" y="746101"/>
                  <a:pt x="9047908" y="788104"/>
                </a:cubicBezTo>
                <a:cubicBezTo>
                  <a:pt x="9078021" y="799946"/>
                  <a:pt x="9142627" y="789836"/>
                  <a:pt x="9163628" y="773163"/>
                </a:cubicBezTo>
                <a:cubicBezTo>
                  <a:pt x="9298789" y="667347"/>
                  <a:pt x="9535801" y="657923"/>
                  <a:pt x="9754459" y="610207"/>
                </a:cubicBezTo>
                <a:cubicBezTo>
                  <a:pt x="9814490" y="668575"/>
                  <a:pt x="9808123" y="737017"/>
                  <a:pt x="9838868" y="799511"/>
                </a:cubicBezTo>
                <a:cubicBezTo>
                  <a:pt x="9870579" y="864422"/>
                  <a:pt x="9910733" y="865324"/>
                  <a:pt x="10085808" y="816231"/>
                </a:cubicBezTo>
                <a:cubicBezTo>
                  <a:pt x="10072804" y="953901"/>
                  <a:pt x="10072804" y="953901"/>
                  <a:pt x="10334338" y="917517"/>
                </a:cubicBezTo>
                <a:cubicBezTo>
                  <a:pt x="10328982" y="953657"/>
                  <a:pt x="10408594" y="989371"/>
                  <a:pt x="10516076" y="1018726"/>
                </a:cubicBezTo>
                <a:lnTo>
                  <a:pt x="10535302" y="1023522"/>
                </a:lnTo>
                <a:lnTo>
                  <a:pt x="10542819" y="1023458"/>
                </a:lnTo>
                <a:cubicBezTo>
                  <a:pt x="10579419" y="1025941"/>
                  <a:pt x="10603227" y="1033454"/>
                  <a:pt x="10623994" y="1041996"/>
                </a:cubicBezTo>
                <a:lnTo>
                  <a:pt x="10629774" y="1044511"/>
                </a:lnTo>
                <a:lnTo>
                  <a:pt x="10727305" y="1063419"/>
                </a:lnTo>
                <a:lnTo>
                  <a:pt x="10761785" y="1068017"/>
                </a:lnTo>
                <a:lnTo>
                  <a:pt x="10775688" y="1065268"/>
                </a:lnTo>
                <a:cubicBezTo>
                  <a:pt x="10790070" y="1060209"/>
                  <a:pt x="10805275" y="1052670"/>
                  <a:pt x="10821837" y="1042232"/>
                </a:cubicBezTo>
                <a:cubicBezTo>
                  <a:pt x="10987041" y="937564"/>
                  <a:pt x="11011156" y="925596"/>
                  <a:pt x="11122438" y="1004583"/>
                </a:cubicBezTo>
                <a:lnTo>
                  <a:pt x="11171433" y="1040550"/>
                </a:lnTo>
                <a:lnTo>
                  <a:pt x="11183724" y="1045316"/>
                </a:lnTo>
                <a:lnTo>
                  <a:pt x="11199690" y="1048085"/>
                </a:lnTo>
                <a:cubicBezTo>
                  <a:pt x="11210452" y="1048499"/>
                  <a:pt x="11222752" y="1048442"/>
                  <a:pt x="11232475" y="1049340"/>
                </a:cubicBezTo>
                <a:cubicBezTo>
                  <a:pt x="11272445" y="1020057"/>
                  <a:pt x="11206789" y="982961"/>
                  <a:pt x="11302451" y="949091"/>
                </a:cubicBezTo>
                <a:lnTo>
                  <a:pt x="11484849" y="1057667"/>
                </a:lnTo>
                <a:lnTo>
                  <a:pt x="11512818" y="1048926"/>
                </a:lnTo>
                <a:cubicBezTo>
                  <a:pt x="11553007" y="1039695"/>
                  <a:pt x="11597385" y="1034194"/>
                  <a:pt x="11642481" y="1029355"/>
                </a:cubicBezTo>
                <a:lnTo>
                  <a:pt x="11714551" y="1020966"/>
                </a:lnTo>
                <a:lnTo>
                  <a:pt x="11714551" y="1022389"/>
                </a:lnTo>
                <a:lnTo>
                  <a:pt x="11728519" y="1020975"/>
                </a:lnTo>
                <a:lnTo>
                  <a:pt x="11741691" y="1019651"/>
                </a:lnTo>
                <a:lnTo>
                  <a:pt x="11743999" y="1019424"/>
                </a:lnTo>
                <a:cubicBezTo>
                  <a:pt x="11745037" y="1019320"/>
                  <a:pt x="11744948" y="1019326"/>
                  <a:pt x="11742709" y="1019549"/>
                </a:cubicBezTo>
                <a:lnTo>
                  <a:pt x="11741691" y="1019651"/>
                </a:lnTo>
                <a:lnTo>
                  <a:pt x="11738529" y="1019963"/>
                </a:lnTo>
                <a:cubicBezTo>
                  <a:pt x="11729455" y="1020837"/>
                  <a:pt x="11718720" y="1021778"/>
                  <a:pt x="11771791" y="1015977"/>
                </a:cubicBezTo>
                <a:cubicBezTo>
                  <a:pt x="11774317" y="1015701"/>
                  <a:pt x="11812546" y="1011974"/>
                  <a:pt x="11834157" y="1009499"/>
                </a:cubicBezTo>
                <a:lnTo>
                  <a:pt x="11843354" y="1008273"/>
                </a:lnTo>
                <a:lnTo>
                  <a:pt x="11843354" y="1000151"/>
                </a:lnTo>
                <a:lnTo>
                  <a:pt x="11893955" y="983740"/>
                </a:lnTo>
                <a:cubicBezTo>
                  <a:pt x="11928061" y="969285"/>
                  <a:pt x="11955951" y="949359"/>
                  <a:pt x="11974160" y="920897"/>
                </a:cubicBezTo>
                <a:cubicBezTo>
                  <a:pt x="12002698" y="876981"/>
                  <a:pt x="12076554" y="851353"/>
                  <a:pt x="12143531" y="823664"/>
                </a:cubicBezTo>
                <a:lnTo>
                  <a:pt x="12192000" y="801163"/>
                </a:lnTo>
                <a:lnTo>
                  <a:pt x="12192000" y="2515690"/>
                </a:lnTo>
                <a:lnTo>
                  <a:pt x="0" y="251569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910128CF-C32C-DAAD-A760-A10302819FFD}"/>
              </a:ext>
            </a:extLst>
          </p:cNvPr>
          <p:cNvSpPr>
            <a:spLocks noGrp="1"/>
          </p:cNvSpPr>
          <p:nvPr>
            <p:ph type="title"/>
          </p:nvPr>
        </p:nvSpPr>
        <p:spPr>
          <a:xfrm>
            <a:off x="838200" y="365125"/>
            <a:ext cx="10515600" cy="930275"/>
          </a:xfrm>
        </p:spPr>
        <p:txBody>
          <a:bodyPr vert="horz" lIns="91440" tIns="45720" rIns="91440" bIns="45720" rtlCol="0" anchor="ctr">
            <a:normAutofit/>
          </a:bodyPr>
          <a:lstStyle/>
          <a:p>
            <a:r>
              <a:rPr lang="en-US" b="1" kern="1200" dirty="0">
                <a:latin typeface="+mj-lt"/>
                <a:ea typeface="+mj-ea"/>
                <a:cs typeface="+mj-cs"/>
              </a:rPr>
              <a:t>Definitions</a:t>
            </a:r>
            <a:endParaRPr lang="en-US" b="1" kern="1200" dirty="0">
              <a:latin typeface="+mj-lt"/>
              <a:ea typeface="Calibri Light"/>
              <a:cs typeface="Calibri Light"/>
            </a:endParaRPr>
          </a:p>
        </p:txBody>
      </p:sp>
      <p:sp>
        <p:nvSpPr>
          <p:cNvPr id="7" name="Text Placeholder 6">
            <a:extLst>
              <a:ext uri="{FF2B5EF4-FFF2-40B4-BE49-F238E27FC236}">
                <a16:creationId xmlns:a16="http://schemas.microsoft.com/office/drawing/2014/main" id="{E1FE1B2B-87AF-2273-0559-A73A667B4FB6}"/>
              </a:ext>
            </a:extLst>
          </p:cNvPr>
          <p:cNvSpPr>
            <a:spLocks/>
          </p:cNvSpPr>
          <p:nvPr/>
        </p:nvSpPr>
        <p:spPr>
          <a:xfrm>
            <a:off x="6089298" y="2008810"/>
            <a:ext cx="3441099" cy="546992"/>
          </a:xfrm>
          <a:prstGeom prst="rect">
            <a:avLst/>
          </a:prstGeom>
        </p:spPr>
        <p:txBody>
          <a:bodyPr lIns="91440" tIns="45720" rIns="91440" bIns="45720" anchor="t"/>
          <a:lstStyle/>
          <a:p>
            <a:pPr defTabSz="603504">
              <a:spcAft>
                <a:spcPts val="600"/>
              </a:spcAft>
            </a:pPr>
            <a:r>
              <a:rPr lang="en-US" sz="3200" kern="1200" dirty="0">
                <a:latin typeface="+mn-lt"/>
                <a:ea typeface="+mn-ea"/>
                <a:cs typeface="Calibri"/>
              </a:rPr>
              <a:t>Capacity Building</a:t>
            </a:r>
            <a:endParaRPr lang="en-US" sz="4800">
              <a:ea typeface="Calibri"/>
              <a:cs typeface="Calibri"/>
            </a:endParaRPr>
          </a:p>
        </p:txBody>
      </p:sp>
      <p:sp>
        <p:nvSpPr>
          <p:cNvPr id="8" name="Content Placeholder 7">
            <a:extLst>
              <a:ext uri="{FF2B5EF4-FFF2-40B4-BE49-F238E27FC236}">
                <a16:creationId xmlns:a16="http://schemas.microsoft.com/office/drawing/2014/main" id="{CE157811-570D-9157-7C02-55737247BCDB}"/>
              </a:ext>
            </a:extLst>
          </p:cNvPr>
          <p:cNvSpPr>
            <a:spLocks/>
          </p:cNvSpPr>
          <p:nvPr/>
        </p:nvSpPr>
        <p:spPr>
          <a:xfrm>
            <a:off x="6089298" y="2678266"/>
            <a:ext cx="4094241" cy="2988044"/>
          </a:xfrm>
          <a:prstGeom prst="rect">
            <a:avLst/>
          </a:prstGeom>
        </p:spPr>
        <p:txBody>
          <a:bodyPr vert="horz" lIns="91440" tIns="45720" rIns="91440" bIns="45720" rtlCol="0" anchor="t">
            <a:noAutofit/>
          </a:bodyPr>
          <a:lstStyle/>
          <a:p>
            <a:pPr defTabSz="603504">
              <a:spcAft>
                <a:spcPts val="600"/>
              </a:spcAft>
            </a:pPr>
            <a:r>
              <a:rPr lang="en-US" sz="2000" kern="1200" dirty="0">
                <a:latin typeface="+mn-lt"/>
                <a:ea typeface="+mn-ea"/>
                <a:cs typeface="+mn-cs"/>
              </a:rPr>
              <a:t>Capacity-building is defined as the process of developing and strengthening the skills, instincts, abilities, processes and resources that organizations and communities need to survive, adapt, and thrive in a fast-changing world. </a:t>
            </a:r>
          </a:p>
          <a:p>
            <a:pPr defTabSz="603504">
              <a:spcAft>
                <a:spcPts val="600"/>
              </a:spcAft>
            </a:pPr>
            <a:endParaRPr lang="en-US" sz="2000" kern="1200" dirty="0">
              <a:solidFill>
                <a:schemeClr val="tx1"/>
              </a:solidFill>
              <a:latin typeface="+mn-lt"/>
              <a:ea typeface="Calibri"/>
              <a:cs typeface="Calibri" panose="020F0502020204030204"/>
            </a:endParaRPr>
          </a:p>
          <a:p>
            <a:pPr defTabSz="603504">
              <a:spcAft>
                <a:spcPts val="600"/>
              </a:spcAft>
            </a:pPr>
            <a:r>
              <a:rPr lang="en-US" sz="1600" dirty="0">
                <a:ea typeface="Calibri"/>
                <a:cs typeface="Calibri" panose="020F0502020204030204"/>
              </a:rPr>
              <a:t>United Nations</a:t>
            </a:r>
            <a:endParaRPr lang="en-US" sz="1600" kern="1200" dirty="0">
              <a:solidFill>
                <a:schemeClr val="tx1"/>
              </a:solidFill>
              <a:latin typeface="+mn-lt"/>
              <a:ea typeface="Calibri"/>
              <a:cs typeface="Calibri" panose="020F0502020204030204"/>
            </a:endParaRPr>
          </a:p>
          <a:p>
            <a:pPr marL="0" indent="0">
              <a:spcAft>
                <a:spcPts val="600"/>
              </a:spcAft>
              <a:buNone/>
            </a:pPr>
            <a:endParaRPr lang="en-US" sz="1122">
              <a:ea typeface="Calibri" panose="020F0502020204030204"/>
              <a:cs typeface="Calibri" panose="020F0502020204030204"/>
            </a:endParaRPr>
          </a:p>
          <a:p>
            <a:pPr>
              <a:spcAft>
                <a:spcPts val="600"/>
              </a:spcAft>
            </a:pPr>
            <a:endParaRPr lang="en-US" sz="1122">
              <a:ea typeface="Calibri" panose="020F0502020204030204"/>
              <a:cs typeface="Calibri" panose="020F0502020204030204"/>
            </a:endParaRPr>
          </a:p>
          <a:p>
            <a:pPr>
              <a:spcAft>
                <a:spcPts val="600"/>
              </a:spcAft>
            </a:pPr>
            <a:endParaRPr lang="en-US" sz="1700">
              <a:ea typeface="Calibri" panose="020F0502020204030204"/>
              <a:cs typeface="Calibri" panose="020F0502020204030204"/>
            </a:endParaRPr>
          </a:p>
        </p:txBody>
      </p:sp>
      <p:sp>
        <p:nvSpPr>
          <p:cNvPr id="4" name="Text Placeholder 3">
            <a:extLst>
              <a:ext uri="{FF2B5EF4-FFF2-40B4-BE49-F238E27FC236}">
                <a16:creationId xmlns:a16="http://schemas.microsoft.com/office/drawing/2014/main" id="{D55D016A-D7C6-B388-3DBC-248532161DAD}"/>
              </a:ext>
            </a:extLst>
          </p:cNvPr>
          <p:cNvSpPr>
            <a:spLocks/>
          </p:cNvSpPr>
          <p:nvPr/>
        </p:nvSpPr>
        <p:spPr>
          <a:xfrm>
            <a:off x="1474164" y="2008810"/>
            <a:ext cx="3424236" cy="546992"/>
          </a:xfrm>
          <a:prstGeom prst="rect">
            <a:avLst/>
          </a:prstGeom>
        </p:spPr>
        <p:txBody>
          <a:bodyPr lIns="91440" tIns="45720" rIns="91440" bIns="45720" anchor="t">
            <a:noAutofit/>
          </a:bodyPr>
          <a:lstStyle/>
          <a:p>
            <a:pPr defTabSz="603504">
              <a:spcAft>
                <a:spcPts val="600"/>
              </a:spcAft>
            </a:pPr>
            <a:r>
              <a:rPr lang="en-US" sz="3200" kern="1200" dirty="0">
                <a:latin typeface="+mn-lt"/>
                <a:ea typeface="+mn-ea"/>
                <a:cs typeface="Calibri"/>
              </a:rPr>
              <a:t>Innovation</a:t>
            </a:r>
            <a:endParaRPr lang="en-US" sz="3200" dirty="0">
              <a:cs typeface="Calibri"/>
            </a:endParaRPr>
          </a:p>
        </p:txBody>
      </p:sp>
      <p:sp>
        <p:nvSpPr>
          <p:cNvPr id="3" name="Content Placeholder 2">
            <a:extLst>
              <a:ext uri="{FF2B5EF4-FFF2-40B4-BE49-F238E27FC236}">
                <a16:creationId xmlns:a16="http://schemas.microsoft.com/office/drawing/2014/main" id="{3861428B-9773-3817-FD6F-E7E2E8EB16F4}"/>
              </a:ext>
            </a:extLst>
          </p:cNvPr>
          <p:cNvSpPr>
            <a:spLocks/>
          </p:cNvSpPr>
          <p:nvPr/>
        </p:nvSpPr>
        <p:spPr>
          <a:xfrm>
            <a:off x="1474164" y="2678266"/>
            <a:ext cx="3818843" cy="2432577"/>
          </a:xfrm>
          <a:prstGeom prst="rect">
            <a:avLst/>
          </a:prstGeom>
        </p:spPr>
        <p:txBody>
          <a:bodyPr vert="horz" lIns="91440" tIns="45720" rIns="91440" bIns="45720" rtlCol="0" anchor="t">
            <a:noAutofit/>
          </a:bodyPr>
          <a:lstStyle/>
          <a:p>
            <a:pPr defTabSz="603504">
              <a:spcAft>
                <a:spcPts val="600"/>
              </a:spcAft>
            </a:pPr>
            <a:r>
              <a:rPr lang="en-US" sz="2000" kern="1200" dirty="0">
                <a:latin typeface="+mn-lt"/>
                <a:ea typeface="+mn-ea"/>
                <a:cs typeface="Calibri"/>
              </a:rPr>
              <a:t>Social innovation refers to the design and implementation of new solutions that imply conceptual, process, product, or organizational change, which ultimately aim to improve the welfare and wellbeing of individuals and communities. </a:t>
            </a:r>
            <a:endParaRPr lang="en-US" sz="2000" kern="1200" dirty="0">
              <a:latin typeface="+mn-lt"/>
              <a:ea typeface="Calibri"/>
              <a:cs typeface="Calibri"/>
            </a:endParaRPr>
          </a:p>
          <a:p>
            <a:pPr defTabSz="603504">
              <a:spcAft>
                <a:spcPts val="600"/>
              </a:spcAft>
            </a:pPr>
            <a:endParaRPr lang="en-US" sz="2000" kern="1200" dirty="0">
              <a:latin typeface="+mn-lt"/>
              <a:ea typeface="Calibri"/>
              <a:cs typeface="Calibri"/>
            </a:endParaRPr>
          </a:p>
          <a:p>
            <a:pPr defTabSz="603504">
              <a:spcAft>
                <a:spcPts val="600"/>
              </a:spcAft>
            </a:pPr>
            <a:r>
              <a:rPr lang="en-US" sz="1600" dirty="0">
                <a:cs typeface="Calibri"/>
              </a:rPr>
              <a:t>Organization</a:t>
            </a:r>
            <a:r>
              <a:rPr lang="en-US" sz="1600" kern="1200" dirty="0">
                <a:latin typeface="+mn-lt"/>
                <a:ea typeface="+mn-ea"/>
                <a:cs typeface="Calibri"/>
              </a:rPr>
              <a:t> for Economic Co-Operation and Development</a:t>
            </a:r>
            <a:endParaRPr lang="en-US" dirty="0">
              <a:ea typeface="Calibri"/>
              <a:cs typeface="Calibri"/>
            </a:endParaRPr>
          </a:p>
        </p:txBody>
      </p:sp>
      <p:pic>
        <p:nvPicPr>
          <p:cNvPr id="12" name="Picture 11" descr="https://i1.wp.com/www.uwhh.ca/wp-content/uploads/2017/03/UWC_LOGO_HORIZ_colour_ID.jpg?fit=540%2C360">
            <a:extLst>
              <a:ext uri="{FF2B5EF4-FFF2-40B4-BE49-F238E27FC236}">
                <a16:creationId xmlns:a16="http://schemas.microsoft.com/office/drawing/2014/main" id="{0AB6E5FC-689B-88F5-D26E-BF351187DFAF}"/>
              </a:ext>
            </a:extLst>
          </p:cNvPr>
          <p:cNvPicPr>
            <a:picLocks noChangeAspect="1"/>
          </p:cNvPicPr>
          <p:nvPr/>
        </p:nvPicPr>
        <p:blipFill>
          <a:blip r:embed="rId3"/>
          <a:stretch>
            <a:fillRect/>
          </a:stretch>
        </p:blipFill>
        <p:spPr>
          <a:xfrm>
            <a:off x="10013495" y="5410881"/>
            <a:ext cx="2179866" cy="1451882"/>
          </a:xfrm>
          <a:prstGeom prst="rect">
            <a:avLst/>
          </a:prstGeom>
        </p:spPr>
      </p:pic>
    </p:spTree>
    <p:extLst>
      <p:ext uri="{BB962C8B-B14F-4D97-AF65-F5344CB8AC3E}">
        <p14:creationId xmlns:p14="http://schemas.microsoft.com/office/powerpoint/2010/main" val="3783333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p"/>
      <p:bldP spid="4" grpId="0" build="p"/>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8953E74-D241-4DDF-8508-F0365EA13A9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5C3C901A-B2F4-4A3C-BCDD-7C8D587ECA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371134"/>
          </a:xfrm>
          <a:custGeom>
            <a:avLst/>
            <a:gdLst>
              <a:gd name="connsiteX0" fmla="*/ 0 w 12192000"/>
              <a:gd name="connsiteY0" fmla="*/ 0 h 2515690"/>
              <a:gd name="connsiteX1" fmla="*/ 170442 w 12192000"/>
              <a:gd name="connsiteY1" fmla="*/ 96074 h 2515690"/>
              <a:gd name="connsiteX2" fmla="*/ 424739 w 12192000"/>
              <a:gd name="connsiteY2" fmla="*/ 224865 h 2515690"/>
              <a:gd name="connsiteX3" fmla="*/ 748273 w 12192000"/>
              <a:gd name="connsiteY3" fmla="*/ 373939 h 2515690"/>
              <a:gd name="connsiteX4" fmla="*/ 1037058 w 12192000"/>
              <a:gd name="connsiteY4" fmla="*/ 499994 h 2515690"/>
              <a:gd name="connsiteX5" fmla="*/ 1101312 w 12192000"/>
              <a:gd name="connsiteY5" fmla="*/ 428540 h 2515690"/>
              <a:gd name="connsiteX6" fmla="*/ 1367071 w 12192000"/>
              <a:gd name="connsiteY6" fmla="*/ 516118 h 2515690"/>
              <a:gd name="connsiteX7" fmla="*/ 2189943 w 12192000"/>
              <a:gd name="connsiteY7" fmla="*/ 794533 h 2515690"/>
              <a:gd name="connsiteX8" fmla="*/ 2390329 w 12192000"/>
              <a:gd name="connsiteY8" fmla="*/ 920897 h 2515690"/>
              <a:gd name="connsiteX9" fmla="*/ 2459570 w 12192000"/>
              <a:gd name="connsiteY9" fmla="*/ 983740 h 2515690"/>
              <a:gd name="connsiteX10" fmla="*/ 2503252 w 12192000"/>
              <a:gd name="connsiteY10" fmla="*/ 1000151 h 2515690"/>
              <a:gd name="connsiteX11" fmla="*/ 2503252 w 12192000"/>
              <a:gd name="connsiteY11" fmla="*/ 1008273 h 2515690"/>
              <a:gd name="connsiteX12" fmla="*/ 2511191 w 12192000"/>
              <a:gd name="connsiteY12" fmla="*/ 1009499 h 2515690"/>
              <a:gd name="connsiteX13" fmla="*/ 2565029 w 12192000"/>
              <a:gd name="connsiteY13" fmla="*/ 1015977 h 2515690"/>
              <a:gd name="connsiteX14" fmla="*/ 2593745 w 12192000"/>
              <a:gd name="connsiteY14" fmla="*/ 1019963 h 2515690"/>
              <a:gd name="connsiteX15" fmla="*/ 2591015 w 12192000"/>
              <a:gd name="connsiteY15" fmla="*/ 1019651 h 2515690"/>
              <a:gd name="connsiteX16" fmla="*/ 2590137 w 12192000"/>
              <a:gd name="connsiteY16" fmla="*/ 1019549 h 2515690"/>
              <a:gd name="connsiteX17" fmla="*/ 2589021 w 12192000"/>
              <a:gd name="connsiteY17" fmla="*/ 1019424 h 2515690"/>
              <a:gd name="connsiteX18" fmla="*/ 2591015 w 12192000"/>
              <a:gd name="connsiteY18" fmla="*/ 1019651 h 2515690"/>
              <a:gd name="connsiteX19" fmla="*/ 2602385 w 12192000"/>
              <a:gd name="connsiteY19" fmla="*/ 1020975 h 2515690"/>
              <a:gd name="connsiteX20" fmla="*/ 2614445 w 12192000"/>
              <a:gd name="connsiteY20" fmla="*/ 1022389 h 2515690"/>
              <a:gd name="connsiteX21" fmla="*/ 2614445 w 12192000"/>
              <a:gd name="connsiteY21" fmla="*/ 1020966 h 2515690"/>
              <a:gd name="connsiteX22" fmla="*/ 2676661 w 12192000"/>
              <a:gd name="connsiteY22" fmla="*/ 1029355 h 2515690"/>
              <a:gd name="connsiteX23" fmla="*/ 2788597 w 12192000"/>
              <a:gd name="connsiteY23" fmla="*/ 1048926 h 2515690"/>
              <a:gd name="connsiteX24" fmla="*/ 2812742 w 12192000"/>
              <a:gd name="connsiteY24" fmla="*/ 1057667 h 2515690"/>
              <a:gd name="connsiteX25" fmla="*/ 2970201 w 12192000"/>
              <a:gd name="connsiteY25" fmla="*/ 949091 h 2515690"/>
              <a:gd name="connsiteX26" fmla="*/ 3030610 w 12192000"/>
              <a:gd name="connsiteY26" fmla="*/ 1049340 h 2515690"/>
              <a:gd name="connsiteX27" fmla="*/ 3058913 w 12192000"/>
              <a:gd name="connsiteY27" fmla="*/ 1048085 h 2515690"/>
              <a:gd name="connsiteX28" fmla="*/ 3072697 w 12192000"/>
              <a:gd name="connsiteY28" fmla="*/ 1045316 h 2515690"/>
              <a:gd name="connsiteX29" fmla="*/ 3083305 w 12192000"/>
              <a:gd name="connsiteY29" fmla="*/ 1040550 h 2515690"/>
              <a:gd name="connsiteX30" fmla="*/ 3125603 w 12192000"/>
              <a:gd name="connsiteY30" fmla="*/ 1004583 h 2515690"/>
              <a:gd name="connsiteX31" fmla="*/ 3385106 w 12192000"/>
              <a:gd name="connsiteY31" fmla="*/ 1042233 h 2515690"/>
              <a:gd name="connsiteX32" fmla="*/ 3424945 w 12192000"/>
              <a:gd name="connsiteY32" fmla="*/ 1065268 h 2515690"/>
              <a:gd name="connsiteX33" fmla="*/ 3436948 w 12192000"/>
              <a:gd name="connsiteY33" fmla="*/ 1068018 h 2515690"/>
              <a:gd name="connsiteX34" fmla="*/ 3466714 w 12192000"/>
              <a:gd name="connsiteY34" fmla="*/ 1063419 h 2515690"/>
              <a:gd name="connsiteX35" fmla="*/ 3550909 w 12192000"/>
              <a:gd name="connsiteY35" fmla="*/ 1044511 h 2515690"/>
              <a:gd name="connsiteX36" fmla="*/ 3555900 w 12192000"/>
              <a:gd name="connsiteY36" fmla="*/ 1041996 h 2515690"/>
              <a:gd name="connsiteX37" fmla="*/ 3625978 w 12192000"/>
              <a:gd name="connsiteY37" fmla="*/ 1023459 h 2515690"/>
              <a:gd name="connsiteX38" fmla="*/ 3632465 w 12192000"/>
              <a:gd name="connsiteY38" fmla="*/ 1023522 h 2515690"/>
              <a:gd name="connsiteX39" fmla="*/ 3649063 w 12192000"/>
              <a:gd name="connsiteY39" fmla="*/ 1018726 h 2515690"/>
              <a:gd name="connsiteX40" fmla="*/ 3805954 w 12192000"/>
              <a:gd name="connsiteY40" fmla="*/ 917517 h 2515690"/>
              <a:gd name="connsiteX41" fmla="*/ 4020506 w 12192000"/>
              <a:gd name="connsiteY41" fmla="*/ 816231 h 2515690"/>
              <a:gd name="connsiteX42" fmla="*/ 4233682 w 12192000"/>
              <a:gd name="connsiteY42" fmla="*/ 799511 h 2515690"/>
              <a:gd name="connsiteX43" fmla="*/ 4306552 w 12192000"/>
              <a:gd name="connsiteY43" fmla="*/ 610207 h 2515690"/>
              <a:gd name="connsiteX44" fmla="*/ 4816604 w 12192000"/>
              <a:gd name="connsiteY44" fmla="*/ 773163 h 2515690"/>
              <a:gd name="connsiteX45" fmla="*/ 4916502 w 12192000"/>
              <a:gd name="connsiteY45" fmla="*/ 788104 h 2515690"/>
              <a:gd name="connsiteX46" fmla="*/ 5224415 w 12192000"/>
              <a:gd name="connsiteY46" fmla="*/ 674418 h 2515690"/>
              <a:gd name="connsiteX47" fmla="*/ 5274077 w 12192000"/>
              <a:gd name="connsiteY47" fmla="*/ 655978 h 2515690"/>
              <a:gd name="connsiteX48" fmla="*/ 5371217 w 12192000"/>
              <a:gd name="connsiteY48" fmla="*/ 614372 h 2515690"/>
              <a:gd name="connsiteX49" fmla="*/ 5364523 w 12192000"/>
              <a:gd name="connsiteY49" fmla="*/ 502501 h 2515690"/>
              <a:gd name="connsiteX50" fmla="*/ 5457871 w 12192000"/>
              <a:gd name="connsiteY50" fmla="*/ 558285 h 2515690"/>
              <a:gd name="connsiteX51" fmla="*/ 5750580 w 12192000"/>
              <a:gd name="connsiteY51" fmla="*/ 663503 h 2515690"/>
              <a:gd name="connsiteX52" fmla="*/ 5976618 w 12192000"/>
              <a:gd name="connsiteY52" fmla="*/ 582652 h 2515690"/>
              <a:gd name="connsiteX53" fmla="*/ 6009346 w 12192000"/>
              <a:gd name="connsiteY53" fmla="*/ 559470 h 2515690"/>
              <a:gd name="connsiteX54" fmla="*/ 6069735 w 12192000"/>
              <a:gd name="connsiteY54" fmla="*/ 587803 h 2515690"/>
              <a:gd name="connsiteX55" fmla="*/ 6270319 w 12192000"/>
              <a:gd name="connsiteY55" fmla="*/ 643982 h 2515690"/>
              <a:gd name="connsiteX56" fmla="*/ 6406781 w 12192000"/>
              <a:gd name="connsiteY56" fmla="*/ 672327 h 2515690"/>
              <a:gd name="connsiteX57" fmla="*/ 6469508 w 12192000"/>
              <a:gd name="connsiteY57" fmla="*/ 708574 h 2515690"/>
              <a:gd name="connsiteX58" fmla="*/ 6515869 w 12192000"/>
              <a:gd name="connsiteY58" fmla="*/ 715738 h 2515690"/>
              <a:gd name="connsiteX59" fmla="*/ 6725938 w 12192000"/>
              <a:gd name="connsiteY59" fmla="*/ 691128 h 2515690"/>
              <a:gd name="connsiteX60" fmla="*/ 6778240 w 12192000"/>
              <a:gd name="connsiteY60" fmla="*/ 678998 h 2515690"/>
              <a:gd name="connsiteX61" fmla="*/ 6806944 w 12192000"/>
              <a:gd name="connsiteY61" fmla="*/ 646178 h 2515690"/>
              <a:gd name="connsiteX62" fmla="*/ 6830632 w 12192000"/>
              <a:gd name="connsiteY62" fmla="*/ 633915 h 2515690"/>
              <a:gd name="connsiteX63" fmla="*/ 6858072 w 12192000"/>
              <a:gd name="connsiteY63" fmla="*/ 646178 h 2515690"/>
              <a:gd name="connsiteX64" fmla="*/ 6891322 w 12192000"/>
              <a:gd name="connsiteY64" fmla="*/ 678998 h 2515690"/>
              <a:gd name="connsiteX65" fmla="*/ 6951905 w 12192000"/>
              <a:gd name="connsiteY65" fmla="*/ 691128 h 2515690"/>
              <a:gd name="connsiteX66" fmla="*/ 7195246 w 12192000"/>
              <a:gd name="connsiteY66" fmla="*/ 715738 h 2515690"/>
              <a:gd name="connsiteX67" fmla="*/ 7248949 w 12192000"/>
              <a:gd name="connsiteY67" fmla="*/ 708574 h 2515690"/>
              <a:gd name="connsiteX68" fmla="*/ 7321609 w 12192000"/>
              <a:gd name="connsiteY68" fmla="*/ 672327 h 2515690"/>
              <a:gd name="connsiteX69" fmla="*/ 7479684 w 12192000"/>
              <a:gd name="connsiteY69" fmla="*/ 643982 h 2515690"/>
              <a:gd name="connsiteX70" fmla="*/ 7712035 w 12192000"/>
              <a:gd name="connsiteY70" fmla="*/ 587803 h 2515690"/>
              <a:gd name="connsiteX71" fmla="*/ 7781987 w 12192000"/>
              <a:gd name="connsiteY71" fmla="*/ 559470 h 2515690"/>
              <a:gd name="connsiteX72" fmla="*/ 7819900 w 12192000"/>
              <a:gd name="connsiteY72" fmla="*/ 582652 h 2515690"/>
              <a:gd name="connsiteX73" fmla="*/ 8081736 w 12192000"/>
              <a:gd name="connsiteY73" fmla="*/ 663503 h 2515690"/>
              <a:gd name="connsiteX74" fmla="*/ 8420801 w 12192000"/>
              <a:gd name="connsiteY74" fmla="*/ 558285 h 2515690"/>
              <a:gd name="connsiteX75" fmla="*/ 8528933 w 12192000"/>
              <a:gd name="connsiteY75" fmla="*/ 502501 h 2515690"/>
              <a:gd name="connsiteX76" fmla="*/ 8521178 w 12192000"/>
              <a:gd name="connsiteY76" fmla="*/ 614372 h 2515690"/>
              <a:gd name="connsiteX77" fmla="*/ 8633702 w 12192000"/>
              <a:gd name="connsiteY77" fmla="*/ 655978 h 2515690"/>
              <a:gd name="connsiteX78" fmla="*/ 8691231 w 12192000"/>
              <a:gd name="connsiteY78" fmla="*/ 674418 h 2515690"/>
              <a:gd name="connsiteX79" fmla="*/ 9047908 w 12192000"/>
              <a:gd name="connsiteY79" fmla="*/ 788104 h 2515690"/>
              <a:gd name="connsiteX80" fmla="*/ 9163628 w 12192000"/>
              <a:gd name="connsiteY80" fmla="*/ 773163 h 2515690"/>
              <a:gd name="connsiteX81" fmla="*/ 9754459 w 12192000"/>
              <a:gd name="connsiteY81" fmla="*/ 610207 h 2515690"/>
              <a:gd name="connsiteX82" fmla="*/ 9838868 w 12192000"/>
              <a:gd name="connsiteY82" fmla="*/ 799511 h 2515690"/>
              <a:gd name="connsiteX83" fmla="*/ 10085808 w 12192000"/>
              <a:gd name="connsiteY83" fmla="*/ 816231 h 2515690"/>
              <a:gd name="connsiteX84" fmla="*/ 10334338 w 12192000"/>
              <a:gd name="connsiteY84" fmla="*/ 917517 h 2515690"/>
              <a:gd name="connsiteX85" fmla="*/ 10516076 w 12192000"/>
              <a:gd name="connsiteY85" fmla="*/ 1018726 h 2515690"/>
              <a:gd name="connsiteX86" fmla="*/ 10535302 w 12192000"/>
              <a:gd name="connsiteY86" fmla="*/ 1023522 h 2515690"/>
              <a:gd name="connsiteX87" fmla="*/ 10542819 w 12192000"/>
              <a:gd name="connsiteY87" fmla="*/ 1023458 h 2515690"/>
              <a:gd name="connsiteX88" fmla="*/ 10623994 w 12192000"/>
              <a:gd name="connsiteY88" fmla="*/ 1041996 h 2515690"/>
              <a:gd name="connsiteX89" fmla="*/ 10629774 w 12192000"/>
              <a:gd name="connsiteY89" fmla="*/ 1044511 h 2515690"/>
              <a:gd name="connsiteX90" fmla="*/ 10727305 w 12192000"/>
              <a:gd name="connsiteY90" fmla="*/ 1063419 h 2515690"/>
              <a:gd name="connsiteX91" fmla="*/ 10761785 w 12192000"/>
              <a:gd name="connsiteY91" fmla="*/ 1068017 h 2515690"/>
              <a:gd name="connsiteX92" fmla="*/ 10775688 w 12192000"/>
              <a:gd name="connsiteY92" fmla="*/ 1065268 h 2515690"/>
              <a:gd name="connsiteX93" fmla="*/ 10821837 w 12192000"/>
              <a:gd name="connsiteY93" fmla="*/ 1042232 h 2515690"/>
              <a:gd name="connsiteX94" fmla="*/ 11122438 w 12192000"/>
              <a:gd name="connsiteY94" fmla="*/ 1004583 h 2515690"/>
              <a:gd name="connsiteX95" fmla="*/ 11171433 w 12192000"/>
              <a:gd name="connsiteY95" fmla="*/ 1040550 h 2515690"/>
              <a:gd name="connsiteX96" fmla="*/ 11183724 w 12192000"/>
              <a:gd name="connsiteY96" fmla="*/ 1045316 h 2515690"/>
              <a:gd name="connsiteX97" fmla="*/ 11199690 w 12192000"/>
              <a:gd name="connsiteY97" fmla="*/ 1048085 h 2515690"/>
              <a:gd name="connsiteX98" fmla="*/ 11232475 w 12192000"/>
              <a:gd name="connsiteY98" fmla="*/ 1049340 h 2515690"/>
              <a:gd name="connsiteX99" fmla="*/ 11302451 w 12192000"/>
              <a:gd name="connsiteY99" fmla="*/ 949091 h 2515690"/>
              <a:gd name="connsiteX100" fmla="*/ 11484849 w 12192000"/>
              <a:gd name="connsiteY100" fmla="*/ 1057667 h 2515690"/>
              <a:gd name="connsiteX101" fmla="*/ 11512818 w 12192000"/>
              <a:gd name="connsiteY101" fmla="*/ 1048926 h 2515690"/>
              <a:gd name="connsiteX102" fmla="*/ 11642481 w 12192000"/>
              <a:gd name="connsiteY102" fmla="*/ 1029355 h 2515690"/>
              <a:gd name="connsiteX103" fmla="*/ 11714551 w 12192000"/>
              <a:gd name="connsiteY103" fmla="*/ 1020966 h 2515690"/>
              <a:gd name="connsiteX104" fmla="*/ 11714551 w 12192000"/>
              <a:gd name="connsiteY104" fmla="*/ 1022389 h 2515690"/>
              <a:gd name="connsiteX105" fmla="*/ 11728519 w 12192000"/>
              <a:gd name="connsiteY105" fmla="*/ 1020975 h 2515690"/>
              <a:gd name="connsiteX106" fmla="*/ 11741691 w 12192000"/>
              <a:gd name="connsiteY106" fmla="*/ 1019651 h 2515690"/>
              <a:gd name="connsiteX107" fmla="*/ 11743999 w 12192000"/>
              <a:gd name="connsiteY107" fmla="*/ 1019424 h 2515690"/>
              <a:gd name="connsiteX108" fmla="*/ 11742709 w 12192000"/>
              <a:gd name="connsiteY108" fmla="*/ 1019549 h 2515690"/>
              <a:gd name="connsiteX109" fmla="*/ 11741691 w 12192000"/>
              <a:gd name="connsiteY109" fmla="*/ 1019651 h 2515690"/>
              <a:gd name="connsiteX110" fmla="*/ 11738529 w 12192000"/>
              <a:gd name="connsiteY110" fmla="*/ 1019963 h 2515690"/>
              <a:gd name="connsiteX111" fmla="*/ 11771791 w 12192000"/>
              <a:gd name="connsiteY111" fmla="*/ 1015977 h 2515690"/>
              <a:gd name="connsiteX112" fmla="*/ 11834157 w 12192000"/>
              <a:gd name="connsiteY112" fmla="*/ 1009499 h 2515690"/>
              <a:gd name="connsiteX113" fmla="*/ 11843354 w 12192000"/>
              <a:gd name="connsiteY113" fmla="*/ 1008273 h 2515690"/>
              <a:gd name="connsiteX114" fmla="*/ 11843354 w 12192000"/>
              <a:gd name="connsiteY114" fmla="*/ 1000151 h 2515690"/>
              <a:gd name="connsiteX115" fmla="*/ 11893955 w 12192000"/>
              <a:gd name="connsiteY115" fmla="*/ 983740 h 2515690"/>
              <a:gd name="connsiteX116" fmla="*/ 11974160 w 12192000"/>
              <a:gd name="connsiteY116" fmla="*/ 920897 h 2515690"/>
              <a:gd name="connsiteX117" fmla="*/ 12143531 w 12192000"/>
              <a:gd name="connsiteY117" fmla="*/ 823664 h 2515690"/>
              <a:gd name="connsiteX118" fmla="*/ 12192000 w 12192000"/>
              <a:gd name="connsiteY118" fmla="*/ 801163 h 2515690"/>
              <a:gd name="connsiteX119" fmla="*/ 12192000 w 12192000"/>
              <a:gd name="connsiteY119" fmla="*/ 2515690 h 2515690"/>
              <a:gd name="connsiteX120" fmla="*/ 0 w 12192000"/>
              <a:gd name="connsiteY120" fmla="*/ 2515690 h 25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2192000" h="2515690">
                <a:moveTo>
                  <a:pt x="0" y="0"/>
                </a:moveTo>
                <a:lnTo>
                  <a:pt x="170442" y="96074"/>
                </a:lnTo>
                <a:cubicBezTo>
                  <a:pt x="323315" y="179510"/>
                  <a:pt x="418777" y="223899"/>
                  <a:pt x="424739" y="224865"/>
                </a:cubicBezTo>
                <a:cubicBezTo>
                  <a:pt x="573781" y="248496"/>
                  <a:pt x="654649" y="314572"/>
                  <a:pt x="748273" y="373939"/>
                </a:cubicBezTo>
                <a:cubicBezTo>
                  <a:pt x="830321" y="425631"/>
                  <a:pt x="917271" y="480784"/>
                  <a:pt x="1037058" y="499994"/>
                </a:cubicBezTo>
                <a:cubicBezTo>
                  <a:pt x="1195925" y="525362"/>
                  <a:pt x="1048105" y="445478"/>
                  <a:pt x="1101312" y="428540"/>
                </a:cubicBezTo>
                <a:cubicBezTo>
                  <a:pt x="1188473" y="458169"/>
                  <a:pt x="1274625" y="505369"/>
                  <a:pt x="1367071" y="516118"/>
                </a:cubicBezTo>
                <a:cubicBezTo>
                  <a:pt x="1701323" y="554463"/>
                  <a:pt x="1964451" y="648887"/>
                  <a:pt x="2189943" y="794533"/>
                </a:cubicBezTo>
                <a:cubicBezTo>
                  <a:pt x="2255082" y="836300"/>
                  <a:pt x="2357481" y="862342"/>
                  <a:pt x="2390329" y="920897"/>
                </a:cubicBezTo>
                <a:cubicBezTo>
                  <a:pt x="2406050" y="949359"/>
                  <a:pt x="2430126" y="969285"/>
                  <a:pt x="2459570" y="983740"/>
                </a:cubicBezTo>
                <a:lnTo>
                  <a:pt x="2503252" y="1000151"/>
                </a:lnTo>
                <a:lnTo>
                  <a:pt x="2503252" y="1008273"/>
                </a:lnTo>
                <a:lnTo>
                  <a:pt x="2511191" y="1009499"/>
                </a:lnTo>
                <a:cubicBezTo>
                  <a:pt x="2529847" y="1011974"/>
                  <a:pt x="2562849" y="1015701"/>
                  <a:pt x="2565029" y="1015977"/>
                </a:cubicBezTo>
                <a:cubicBezTo>
                  <a:pt x="2610845" y="1021778"/>
                  <a:pt x="2601577" y="1020837"/>
                  <a:pt x="2593745" y="1019963"/>
                </a:cubicBezTo>
                <a:lnTo>
                  <a:pt x="2591015" y="1019651"/>
                </a:lnTo>
                <a:lnTo>
                  <a:pt x="2590137" y="1019549"/>
                </a:lnTo>
                <a:cubicBezTo>
                  <a:pt x="2588203" y="1019326"/>
                  <a:pt x="2588125" y="1019321"/>
                  <a:pt x="2589021" y="1019424"/>
                </a:cubicBezTo>
                <a:lnTo>
                  <a:pt x="2591015" y="1019651"/>
                </a:lnTo>
                <a:lnTo>
                  <a:pt x="2602385" y="1020975"/>
                </a:lnTo>
                <a:lnTo>
                  <a:pt x="2614445" y="1022389"/>
                </a:lnTo>
                <a:lnTo>
                  <a:pt x="2614445" y="1020966"/>
                </a:lnTo>
                <a:lnTo>
                  <a:pt x="2676661" y="1029355"/>
                </a:lnTo>
                <a:cubicBezTo>
                  <a:pt x="2715592" y="1034194"/>
                  <a:pt x="2753901" y="1039695"/>
                  <a:pt x="2788597" y="1048926"/>
                </a:cubicBezTo>
                <a:lnTo>
                  <a:pt x="2812742" y="1057667"/>
                </a:lnTo>
                <a:lnTo>
                  <a:pt x="2970201" y="949091"/>
                </a:lnTo>
                <a:cubicBezTo>
                  <a:pt x="3052785" y="982961"/>
                  <a:pt x="2996105" y="1020057"/>
                  <a:pt x="3030610" y="1049340"/>
                </a:cubicBezTo>
                <a:cubicBezTo>
                  <a:pt x="3039005" y="1048442"/>
                  <a:pt x="3049621" y="1048500"/>
                  <a:pt x="3058913" y="1048085"/>
                </a:cubicBezTo>
                <a:lnTo>
                  <a:pt x="3072697" y="1045316"/>
                </a:lnTo>
                <a:lnTo>
                  <a:pt x="3083305" y="1040550"/>
                </a:lnTo>
                <a:lnTo>
                  <a:pt x="3125603" y="1004583"/>
                </a:lnTo>
                <a:cubicBezTo>
                  <a:pt x="3221669" y="925596"/>
                  <a:pt x="3242489" y="937564"/>
                  <a:pt x="3385106" y="1042233"/>
                </a:cubicBezTo>
                <a:cubicBezTo>
                  <a:pt x="3399403" y="1052670"/>
                  <a:pt x="3412529" y="1060209"/>
                  <a:pt x="3424945" y="1065268"/>
                </a:cubicBezTo>
                <a:lnTo>
                  <a:pt x="3436948" y="1068018"/>
                </a:lnTo>
                <a:lnTo>
                  <a:pt x="3466714" y="1063419"/>
                </a:lnTo>
                <a:lnTo>
                  <a:pt x="3550909" y="1044511"/>
                </a:lnTo>
                <a:lnTo>
                  <a:pt x="3555900" y="1041996"/>
                </a:lnTo>
                <a:cubicBezTo>
                  <a:pt x="3573827" y="1033454"/>
                  <a:pt x="3594382" y="1025941"/>
                  <a:pt x="3625978" y="1023459"/>
                </a:cubicBezTo>
                <a:lnTo>
                  <a:pt x="3632465" y="1023522"/>
                </a:lnTo>
                <a:lnTo>
                  <a:pt x="3649063" y="1018726"/>
                </a:lnTo>
                <a:cubicBezTo>
                  <a:pt x="3741849" y="989371"/>
                  <a:pt x="3810578" y="953657"/>
                  <a:pt x="3805954" y="917517"/>
                </a:cubicBezTo>
                <a:cubicBezTo>
                  <a:pt x="4031729" y="953901"/>
                  <a:pt x="4031729" y="953901"/>
                  <a:pt x="4020506" y="816231"/>
                </a:cubicBezTo>
                <a:cubicBezTo>
                  <a:pt x="4171643" y="865324"/>
                  <a:pt x="4206308" y="864422"/>
                  <a:pt x="4233682" y="799511"/>
                </a:cubicBezTo>
                <a:cubicBezTo>
                  <a:pt x="4260226" y="737017"/>
                  <a:pt x="4254728" y="668575"/>
                  <a:pt x="4306552" y="610207"/>
                </a:cubicBezTo>
                <a:cubicBezTo>
                  <a:pt x="4495313" y="657923"/>
                  <a:pt x="4699922" y="667347"/>
                  <a:pt x="4816604" y="773163"/>
                </a:cubicBezTo>
                <a:cubicBezTo>
                  <a:pt x="4834734" y="789836"/>
                  <a:pt x="4890507" y="799946"/>
                  <a:pt x="4916502" y="788104"/>
                </a:cubicBezTo>
                <a:cubicBezTo>
                  <a:pt x="5013526" y="746101"/>
                  <a:pt x="5238129" y="796871"/>
                  <a:pt x="5224415" y="674418"/>
                </a:cubicBezTo>
                <a:cubicBezTo>
                  <a:pt x="5223051" y="659300"/>
                  <a:pt x="5240524" y="644890"/>
                  <a:pt x="5274077" y="655978"/>
                </a:cubicBezTo>
                <a:cubicBezTo>
                  <a:pt x="5388582" y="694066"/>
                  <a:pt x="5367022" y="644784"/>
                  <a:pt x="5371217" y="614372"/>
                </a:cubicBezTo>
                <a:cubicBezTo>
                  <a:pt x="5375856" y="577567"/>
                  <a:pt x="5319010" y="537578"/>
                  <a:pt x="5364523" y="502501"/>
                </a:cubicBezTo>
                <a:cubicBezTo>
                  <a:pt x="5425408" y="508891"/>
                  <a:pt x="5433299" y="538191"/>
                  <a:pt x="5457871" y="558285"/>
                </a:cubicBezTo>
                <a:cubicBezTo>
                  <a:pt x="5530352" y="617005"/>
                  <a:pt x="5609566" y="664386"/>
                  <a:pt x="5750580" y="663503"/>
                </a:cubicBezTo>
                <a:cubicBezTo>
                  <a:pt x="5864519" y="662926"/>
                  <a:pt x="5966527" y="666650"/>
                  <a:pt x="5976618" y="582652"/>
                </a:cubicBezTo>
                <a:cubicBezTo>
                  <a:pt x="5978145" y="569455"/>
                  <a:pt x="5990792" y="562346"/>
                  <a:pt x="6009346" y="559470"/>
                </a:cubicBezTo>
                <a:cubicBezTo>
                  <a:pt x="6030639" y="568485"/>
                  <a:pt x="6052592" y="577083"/>
                  <a:pt x="6069735" y="587803"/>
                </a:cubicBezTo>
                <a:cubicBezTo>
                  <a:pt x="6126182" y="623812"/>
                  <a:pt x="6196945" y="634730"/>
                  <a:pt x="6270319" y="643982"/>
                </a:cubicBezTo>
                <a:cubicBezTo>
                  <a:pt x="6317101" y="649940"/>
                  <a:pt x="6363466" y="657107"/>
                  <a:pt x="6406781" y="672327"/>
                </a:cubicBezTo>
                <a:cubicBezTo>
                  <a:pt x="6433586" y="681598"/>
                  <a:pt x="6454928" y="693402"/>
                  <a:pt x="6469508" y="708574"/>
                </a:cubicBezTo>
                <a:cubicBezTo>
                  <a:pt x="6482729" y="721786"/>
                  <a:pt x="6496225" y="725422"/>
                  <a:pt x="6515869" y="715738"/>
                </a:cubicBezTo>
                <a:cubicBezTo>
                  <a:pt x="6572200" y="688353"/>
                  <a:pt x="6639257" y="676241"/>
                  <a:pt x="6725938" y="691128"/>
                </a:cubicBezTo>
                <a:cubicBezTo>
                  <a:pt x="6752109" y="695629"/>
                  <a:pt x="6772625" y="691505"/>
                  <a:pt x="6778240" y="678998"/>
                </a:cubicBezTo>
                <a:cubicBezTo>
                  <a:pt x="6784286" y="665981"/>
                  <a:pt x="6794269" y="655280"/>
                  <a:pt x="6806944" y="646178"/>
                </a:cubicBezTo>
                <a:lnTo>
                  <a:pt x="6830632" y="633915"/>
                </a:lnTo>
                <a:lnTo>
                  <a:pt x="6858072" y="646178"/>
                </a:lnTo>
                <a:cubicBezTo>
                  <a:pt x="6872754" y="655280"/>
                  <a:pt x="6884317" y="665981"/>
                  <a:pt x="6891322" y="678998"/>
                </a:cubicBezTo>
                <a:cubicBezTo>
                  <a:pt x="6897826" y="691505"/>
                  <a:pt x="6921592" y="695629"/>
                  <a:pt x="6951905" y="691128"/>
                </a:cubicBezTo>
                <a:cubicBezTo>
                  <a:pt x="7052317" y="676241"/>
                  <a:pt x="7129994" y="688353"/>
                  <a:pt x="7195246" y="715738"/>
                </a:cubicBezTo>
                <a:cubicBezTo>
                  <a:pt x="7217999" y="725422"/>
                  <a:pt x="7233634" y="721786"/>
                  <a:pt x="7248949" y="708574"/>
                </a:cubicBezTo>
                <a:cubicBezTo>
                  <a:pt x="7265838" y="693402"/>
                  <a:pt x="7290560" y="681598"/>
                  <a:pt x="7321609" y="672327"/>
                </a:cubicBezTo>
                <a:cubicBezTo>
                  <a:pt x="7371785" y="657107"/>
                  <a:pt x="7425493" y="649940"/>
                  <a:pt x="7479684" y="643982"/>
                </a:cubicBezTo>
                <a:cubicBezTo>
                  <a:pt x="7564679" y="634730"/>
                  <a:pt x="7646649" y="623812"/>
                  <a:pt x="7712035" y="587803"/>
                </a:cubicBezTo>
                <a:cubicBezTo>
                  <a:pt x="7731892" y="577083"/>
                  <a:pt x="7757322" y="568485"/>
                  <a:pt x="7781987" y="559470"/>
                </a:cubicBezTo>
                <a:cubicBezTo>
                  <a:pt x="7803481" y="562346"/>
                  <a:pt x="7818130" y="569455"/>
                  <a:pt x="7819900" y="582652"/>
                </a:cubicBezTo>
                <a:cubicBezTo>
                  <a:pt x="7831588" y="666650"/>
                  <a:pt x="7949751" y="662926"/>
                  <a:pt x="8081736" y="663503"/>
                </a:cubicBezTo>
                <a:cubicBezTo>
                  <a:pt x="8245081" y="664386"/>
                  <a:pt x="8336842" y="617005"/>
                  <a:pt x="8420801" y="558285"/>
                </a:cubicBezTo>
                <a:cubicBezTo>
                  <a:pt x="8449265" y="538191"/>
                  <a:pt x="8458404" y="508890"/>
                  <a:pt x="8528933" y="502501"/>
                </a:cubicBezTo>
                <a:cubicBezTo>
                  <a:pt x="8581654" y="537578"/>
                  <a:pt x="8515805" y="577567"/>
                  <a:pt x="8521178" y="614372"/>
                </a:cubicBezTo>
                <a:cubicBezTo>
                  <a:pt x="8526038" y="644784"/>
                  <a:pt x="8501063" y="694066"/>
                  <a:pt x="8633702" y="655978"/>
                </a:cubicBezTo>
                <a:cubicBezTo>
                  <a:pt x="8672570" y="644890"/>
                  <a:pt x="8692811" y="659300"/>
                  <a:pt x="8691231" y="674418"/>
                </a:cubicBezTo>
                <a:cubicBezTo>
                  <a:pt x="8675345" y="796871"/>
                  <a:pt x="8935518" y="746101"/>
                  <a:pt x="9047908" y="788104"/>
                </a:cubicBezTo>
                <a:cubicBezTo>
                  <a:pt x="9078021" y="799946"/>
                  <a:pt x="9142627" y="789836"/>
                  <a:pt x="9163628" y="773163"/>
                </a:cubicBezTo>
                <a:cubicBezTo>
                  <a:pt x="9298789" y="667347"/>
                  <a:pt x="9535801" y="657923"/>
                  <a:pt x="9754459" y="610207"/>
                </a:cubicBezTo>
                <a:cubicBezTo>
                  <a:pt x="9814490" y="668575"/>
                  <a:pt x="9808123" y="737017"/>
                  <a:pt x="9838868" y="799511"/>
                </a:cubicBezTo>
                <a:cubicBezTo>
                  <a:pt x="9870579" y="864422"/>
                  <a:pt x="9910733" y="865324"/>
                  <a:pt x="10085808" y="816231"/>
                </a:cubicBezTo>
                <a:cubicBezTo>
                  <a:pt x="10072804" y="953901"/>
                  <a:pt x="10072804" y="953901"/>
                  <a:pt x="10334338" y="917517"/>
                </a:cubicBezTo>
                <a:cubicBezTo>
                  <a:pt x="10328982" y="953657"/>
                  <a:pt x="10408594" y="989371"/>
                  <a:pt x="10516076" y="1018726"/>
                </a:cubicBezTo>
                <a:lnTo>
                  <a:pt x="10535302" y="1023522"/>
                </a:lnTo>
                <a:lnTo>
                  <a:pt x="10542819" y="1023458"/>
                </a:lnTo>
                <a:cubicBezTo>
                  <a:pt x="10579419" y="1025941"/>
                  <a:pt x="10603227" y="1033454"/>
                  <a:pt x="10623994" y="1041996"/>
                </a:cubicBezTo>
                <a:lnTo>
                  <a:pt x="10629774" y="1044511"/>
                </a:lnTo>
                <a:lnTo>
                  <a:pt x="10727305" y="1063419"/>
                </a:lnTo>
                <a:lnTo>
                  <a:pt x="10761785" y="1068017"/>
                </a:lnTo>
                <a:lnTo>
                  <a:pt x="10775688" y="1065268"/>
                </a:lnTo>
                <a:cubicBezTo>
                  <a:pt x="10790070" y="1060209"/>
                  <a:pt x="10805275" y="1052670"/>
                  <a:pt x="10821837" y="1042232"/>
                </a:cubicBezTo>
                <a:cubicBezTo>
                  <a:pt x="10987041" y="937564"/>
                  <a:pt x="11011156" y="925596"/>
                  <a:pt x="11122438" y="1004583"/>
                </a:cubicBezTo>
                <a:lnTo>
                  <a:pt x="11171433" y="1040550"/>
                </a:lnTo>
                <a:lnTo>
                  <a:pt x="11183724" y="1045316"/>
                </a:lnTo>
                <a:lnTo>
                  <a:pt x="11199690" y="1048085"/>
                </a:lnTo>
                <a:cubicBezTo>
                  <a:pt x="11210452" y="1048499"/>
                  <a:pt x="11222752" y="1048442"/>
                  <a:pt x="11232475" y="1049340"/>
                </a:cubicBezTo>
                <a:cubicBezTo>
                  <a:pt x="11272445" y="1020057"/>
                  <a:pt x="11206789" y="982961"/>
                  <a:pt x="11302451" y="949091"/>
                </a:cubicBezTo>
                <a:lnTo>
                  <a:pt x="11484849" y="1057667"/>
                </a:lnTo>
                <a:lnTo>
                  <a:pt x="11512818" y="1048926"/>
                </a:lnTo>
                <a:cubicBezTo>
                  <a:pt x="11553007" y="1039695"/>
                  <a:pt x="11597385" y="1034194"/>
                  <a:pt x="11642481" y="1029355"/>
                </a:cubicBezTo>
                <a:lnTo>
                  <a:pt x="11714551" y="1020966"/>
                </a:lnTo>
                <a:lnTo>
                  <a:pt x="11714551" y="1022389"/>
                </a:lnTo>
                <a:lnTo>
                  <a:pt x="11728519" y="1020975"/>
                </a:lnTo>
                <a:lnTo>
                  <a:pt x="11741691" y="1019651"/>
                </a:lnTo>
                <a:lnTo>
                  <a:pt x="11743999" y="1019424"/>
                </a:lnTo>
                <a:cubicBezTo>
                  <a:pt x="11745037" y="1019320"/>
                  <a:pt x="11744948" y="1019326"/>
                  <a:pt x="11742709" y="1019549"/>
                </a:cubicBezTo>
                <a:lnTo>
                  <a:pt x="11741691" y="1019651"/>
                </a:lnTo>
                <a:lnTo>
                  <a:pt x="11738529" y="1019963"/>
                </a:lnTo>
                <a:cubicBezTo>
                  <a:pt x="11729455" y="1020837"/>
                  <a:pt x="11718720" y="1021778"/>
                  <a:pt x="11771791" y="1015977"/>
                </a:cubicBezTo>
                <a:cubicBezTo>
                  <a:pt x="11774317" y="1015701"/>
                  <a:pt x="11812546" y="1011974"/>
                  <a:pt x="11834157" y="1009499"/>
                </a:cubicBezTo>
                <a:lnTo>
                  <a:pt x="11843354" y="1008273"/>
                </a:lnTo>
                <a:lnTo>
                  <a:pt x="11843354" y="1000151"/>
                </a:lnTo>
                <a:lnTo>
                  <a:pt x="11893955" y="983740"/>
                </a:lnTo>
                <a:cubicBezTo>
                  <a:pt x="11928061" y="969285"/>
                  <a:pt x="11955951" y="949359"/>
                  <a:pt x="11974160" y="920897"/>
                </a:cubicBezTo>
                <a:cubicBezTo>
                  <a:pt x="12002698" y="876981"/>
                  <a:pt x="12076554" y="851353"/>
                  <a:pt x="12143531" y="823664"/>
                </a:cubicBezTo>
                <a:lnTo>
                  <a:pt x="12192000" y="801163"/>
                </a:lnTo>
                <a:lnTo>
                  <a:pt x="12192000" y="2515690"/>
                </a:lnTo>
                <a:lnTo>
                  <a:pt x="0" y="251569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910128CF-C32C-DAAD-A760-A10302819FFD}"/>
              </a:ext>
            </a:extLst>
          </p:cNvPr>
          <p:cNvSpPr>
            <a:spLocks noGrp="1"/>
          </p:cNvSpPr>
          <p:nvPr>
            <p:ph type="title"/>
          </p:nvPr>
        </p:nvSpPr>
        <p:spPr>
          <a:xfrm>
            <a:off x="838200" y="365125"/>
            <a:ext cx="10515600" cy="930275"/>
          </a:xfrm>
        </p:spPr>
        <p:txBody>
          <a:bodyPr vert="horz" lIns="91440" tIns="45720" rIns="91440" bIns="45720" rtlCol="0" anchor="ctr">
            <a:normAutofit/>
          </a:bodyPr>
          <a:lstStyle/>
          <a:p>
            <a:r>
              <a:rPr lang="en-US" b="1" kern="1200" dirty="0">
                <a:latin typeface="+mj-lt"/>
                <a:ea typeface="+mj-ea"/>
                <a:cs typeface="+mj-cs"/>
              </a:rPr>
              <a:t>Definitions</a:t>
            </a:r>
            <a:endParaRPr lang="en-US" b="1" kern="1200">
              <a:latin typeface="+mj-lt"/>
              <a:ea typeface="Calibri Light"/>
              <a:cs typeface="Calibri Light"/>
            </a:endParaRPr>
          </a:p>
        </p:txBody>
      </p:sp>
      <p:sp>
        <p:nvSpPr>
          <p:cNvPr id="5" name="Text Placeholder 2">
            <a:extLst>
              <a:ext uri="{FF2B5EF4-FFF2-40B4-BE49-F238E27FC236}">
                <a16:creationId xmlns:a16="http://schemas.microsoft.com/office/drawing/2014/main" id="{8465262E-560E-7410-CAB0-679C13E651B3}"/>
              </a:ext>
            </a:extLst>
          </p:cNvPr>
          <p:cNvSpPr>
            <a:spLocks noGrp="1"/>
          </p:cNvSpPr>
          <p:nvPr/>
        </p:nvSpPr>
        <p:spPr>
          <a:xfrm>
            <a:off x="839788" y="1626734"/>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3200" b="0" dirty="0">
                <a:cs typeface="Calibri"/>
              </a:rPr>
              <a:t>Innovation</a:t>
            </a:r>
            <a:endParaRPr lang="en-US" sz="3200" b="0" dirty="0"/>
          </a:p>
        </p:txBody>
      </p:sp>
      <p:sp>
        <p:nvSpPr>
          <p:cNvPr id="6" name="Content Placeholder 3">
            <a:extLst>
              <a:ext uri="{FF2B5EF4-FFF2-40B4-BE49-F238E27FC236}">
                <a16:creationId xmlns:a16="http://schemas.microsoft.com/office/drawing/2014/main" id="{E76FE1B0-22A1-03B4-A287-93433DB50238}"/>
              </a:ext>
            </a:extLst>
          </p:cNvPr>
          <p:cNvSpPr>
            <a:spLocks noGrp="1"/>
          </p:cNvSpPr>
          <p:nvPr/>
        </p:nvSpPr>
        <p:spPr>
          <a:xfrm>
            <a:off x="839788" y="2668360"/>
            <a:ext cx="5157787" cy="36845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cs typeface="Calibri"/>
              </a:rPr>
              <a:t>A</a:t>
            </a:r>
            <a:r>
              <a:rPr lang="en-US" sz="2000" b="1" dirty="0">
                <a:cs typeface="Calibri"/>
              </a:rPr>
              <a:t> new way</a:t>
            </a:r>
            <a:r>
              <a:rPr lang="en-US" sz="2000" dirty="0">
                <a:cs typeface="Calibri"/>
              </a:rPr>
              <a:t> of doing, thinking, or communicating</a:t>
            </a:r>
            <a:endParaRPr lang="en-US" sz="2000" dirty="0">
              <a:ea typeface="Calibri"/>
              <a:cs typeface="Calibri"/>
            </a:endParaRPr>
          </a:p>
          <a:p>
            <a:pPr lvl="1">
              <a:buFont typeface="Courier New" panose="020B0604020202020204" pitchFamily="34" charset="0"/>
              <a:buChar char="o"/>
            </a:pPr>
            <a:r>
              <a:rPr lang="en-US" sz="1800" dirty="0">
                <a:ea typeface="Calibri"/>
                <a:cs typeface="Calibri"/>
              </a:rPr>
              <a:t>Design thinking or co-design</a:t>
            </a:r>
          </a:p>
          <a:p>
            <a:pPr lvl="1">
              <a:buFont typeface="Courier New" panose="020B0604020202020204" pitchFamily="34" charset="0"/>
              <a:buChar char="o"/>
            </a:pPr>
            <a:r>
              <a:rPr lang="en-US" sz="1800" dirty="0">
                <a:ea typeface="Calibri"/>
                <a:cs typeface="Calibri"/>
              </a:rPr>
              <a:t>Piloting a new program model</a:t>
            </a:r>
          </a:p>
          <a:p>
            <a:pPr lvl="1">
              <a:buFont typeface="Courier New" panose="020B0604020202020204" pitchFamily="34" charset="0"/>
              <a:buChar char="o"/>
            </a:pPr>
            <a:r>
              <a:rPr lang="en-US" sz="1800" dirty="0">
                <a:ea typeface="Calibri"/>
                <a:cs typeface="Calibri"/>
              </a:rPr>
              <a:t>Exploring new idea through research</a:t>
            </a:r>
          </a:p>
          <a:p>
            <a:pPr lvl="1">
              <a:buFont typeface="Courier New" panose="020B0604020202020204" pitchFamily="34" charset="0"/>
              <a:buChar char="o"/>
            </a:pPr>
            <a:r>
              <a:rPr lang="en-US" sz="1800" dirty="0">
                <a:ea typeface="Calibri"/>
                <a:cs typeface="Calibri"/>
              </a:rPr>
              <a:t>Collaborating with an organizational partner on a new project</a:t>
            </a:r>
          </a:p>
          <a:p>
            <a:endParaRPr lang="en-US" sz="2400">
              <a:ea typeface="Calibri"/>
              <a:cs typeface="Calibri"/>
            </a:endParaRPr>
          </a:p>
          <a:p>
            <a:endParaRPr lang="en-US" sz="2400">
              <a:ea typeface="Calibri"/>
              <a:cs typeface="Calibri"/>
            </a:endParaRPr>
          </a:p>
          <a:p>
            <a:endParaRPr lang="en-US">
              <a:ea typeface="Calibri"/>
              <a:cs typeface="Calibri"/>
            </a:endParaRPr>
          </a:p>
        </p:txBody>
      </p:sp>
      <p:sp>
        <p:nvSpPr>
          <p:cNvPr id="9" name="Text Placeholder 4">
            <a:extLst>
              <a:ext uri="{FF2B5EF4-FFF2-40B4-BE49-F238E27FC236}">
                <a16:creationId xmlns:a16="http://schemas.microsoft.com/office/drawing/2014/main" id="{02B7C3BF-ED84-FE89-C6D5-58CD87BA988C}"/>
              </a:ext>
            </a:extLst>
          </p:cNvPr>
          <p:cNvSpPr>
            <a:spLocks noGrp="1"/>
          </p:cNvSpPr>
          <p:nvPr/>
        </p:nvSpPr>
        <p:spPr>
          <a:xfrm>
            <a:off x="6172200" y="1626734"/>
            <a:ext cx="5183188"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3200" b="0" dirty="0">
                <a:cs typeface="Calibri"/>
              </a:rPr>
              <a:t>Capacity Building</a:t>
            </a:r>
            <a:endParaRPr lang="en-US" sz="3200" b="0" dirty="0">
              <a:ea typeface="Calibri"/>
              <a:cs typeface="Calibri"/>
            </a:endParaRPr>
          </a:p>
        </p:txBody>
      </p:sp>
      <p:sp>
        <p:nvSpPr>
          <p:cNvPr id="11" name="Content Placeholder 5">
            <a:extLst>
              <a:ext uri="{FF2B5EF4-FFF2-40B4-BE49-F238E27FC236}">
                <a16:creationId xmlns:a16="http://schemas.microsoft.com/office/drawing/2014/main" id="{AEABEF2C-9A0A-24DB-9C3D-72DC9672E4AC}"/>
              </a:ext>
            </a:extLst>
          </p:cNvPr>
          <p:cNvSpPr>
            <a:spLocks noGrp="1"/>
          </p:cNvSpPr>
          <p:nvPr/>
        </p:nvSpPr>
        <p:spPr>
          <a:xfrm>
            <a:off x="6158593" y="2668360"/>
            <a:ext cx="5183188" cy="41015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cs typeface="Calibri"/>
              </a:rPr>
              <a:t>A way to </a:t>
            </a:r>
            <a:r>
              <a:rPr lang="en-US" sz="2000" b="1" dirty="0">
                <a:cs typeface="Calibri"/>
              </a:rPr>
              <a:t>increase</a:t>
            </a:r>
            <a:r>
              <a:rPr lang="en-US" sz="2000" dirty="0">
                <a:cs typeface="Calibri"/>
              </a:rPr>
              <a:t> action, understanding, or impact </a:t>
            </a:r>
            <a:endParaRPr lang="en-US" sz="2000" dirty="0">
              <a:ea typeface="Calibri" panose="020F0502020204030204"/>
              <a:cs typeface="Calibri"/>
            </a:endParaRPr>
          </a:p>
          <a:p>
            <a:pPr lvl="1">
              <a:buFont typeface="Courier New" panose="020B0604020202020204" pitchFamily="34" charset="0"/>
              <a:buChar char="o"/>
            </a:pPr>
            <a:r>
              <a:rPr lang="en-US" sz="1800" dirty="0">
                <a:ea typeface="Calibri" panose="020F0502020204030204"/>
                <a:cs typeface="Calibri"/>
              </a:rPr>
              <a:t>Hiring a consultant </a:t>
            </a:r>
          </a:p>
          <a:p>
            <a:pPr lvl="1">
              <a:buFont typeface="Courier New" panose="020B0604020202020204" pitchFamily="34" charset="0"/>
              <a:buChar char="o"/>
            </a:pPr>
            <a:r>
              <a:rPr lang="en-US" sz="1800" dirty="0">
                <a:ea typeface="Calibri" panose="020F0502020204030204"/>
                <a:cs typeface="Calibri"/>
              </a:rPr>
              <a:t>Conducting an organizational audit </a:t>
            </a:r>
          </a:p>
          <a:p>
            <a:pPr lvl="1">
              <a:buFont typeface="Courier New" panose="020B0604020202020204" pitchFamily="34" charset="0"/>
              <a:buChar char="o"/>
            </a:pPr>
            <a:r>
              <a:rPr lang="en-US" sz="1800" dirty="0">
                <a:ea typeface="Calibri" panose="020F0502020204030204"/>
                <a:cs typeface="Calibri"/>
              </a:rPr>
              <a:t>Re-tooling programs by investing in new software</a:t>
            </a:r>
          </a:p>
          <a:p>
            <a:pPr lvl="1">
              <a:buFont typeface="Courier New" panose="020B0604020202020204" pitchFamily="34" charset="0"/>
              <a:buChar char="o"/>
            </a:pPr>
            <a:r>
              <a:rPr lang="en-US" sz="1800" dirty="0">
                <a:ea typeface="Calibri" panose="020F0502020204030204"/>
                <a:cs typeface="Calibri"/>
              </a:rPr>
              <a:t>Purchasing an organizational subscription to a resource library and coaching system</a:t>
            </a:r>
          </a:p>
        </p:txBody>
      </p:sp>
      <p:pic>
        <p:nvPicPr>
          <p:cNvPr id="13" name="Picture 12" descr="https://i1.wp.com/www.uwhh.ca/wp-content/uploads/2017/03/UWC_LOGO_HORIZ_colour_ID.jpg?fit=540%2C360">
            <a:extLst>
              <a:ext uri="{FF2B5EF4-FFF2-40B4-BE49-F238E27FC236}">
                <a16:creationId xmlns:a16="http://schemas.microsoft.com/office/drawing/2014/main" id="{FAF9E5BA-8306-9006-3317-424DF2BFB613}"/>
              </a:ext>
            </a:extLst>
          </p:cNvPr>
          <p:cNvPicPr>
            <a:picLocks noChangeAspect="1"/>
          </p:cNvPicPr>
          <p:nvPr/>
        </p:nvPicPr>
        <p:blipFill>
          <a:blip r:embed="rId3"/>
          <a:stretch>
            <a:fillRect/>
          </a:stretch>
        </p:blipFill>
        <p:spPr>
          <a:xfrm>
            <a:off x="10010247" y="5406985"/>
            <a:ext cx="2179866" cy="1451882"/>
          </a:xfrm>
          <a:prstGeom prst="rect">
            <a:avLst/>
          </a:prstGeom>
        </p:spPr>
      </p:pic>
    </p:spTree>
    <p:extLst>
      <p:ext uri="{BB962C8B-B14F-4D97-AF65-F5344CB8AC3E}">
        <p14:creationId xmlns:p14="http://schemas.microsoft.com/office/powerpoint/2010/main" val="661403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3" y="-77637"/>
            <a:ext cx="12274981" cy="1070435"/>
          </a:xfrm>
          <a:prstGeom prst="rect">
            <a:avLst/>
          </a:prstGeom>
        </p:spPr>
      </p:pic>
      <p:sp>
        <p:nvSpPr>
          <p:cNvPr id="7" name="TextBox 6"/>
          <p:cNvSpPr txBox="1"/>
          <p:nvPr/>
        </p:nvSpPr>
        <p:spPr>
          <a:xfrm>
            <a:off x="320886" y="2198"/>
            <a:ext cx="5516880" cy="769441"/>
          </a:xfrm>
          <a:prstGeom prst="rect">
            <a:avLst/>
          </a:prstGeom>
          <a:noFill/>
        </p:spPr>
        <p:txBody>
          <a:bodyPr wrap="square" lIns="91440" tIns="45720" rIns="91440" bIns="45720" rtlCol="0" anchor="t">
            <a:spAutoFit/>
          </a:bodyPr>
          <a:lstStyle/>
          <a:p>
            <a:r>
              <a:rPr lang="en-CA" sz="4400" cap="all">
                <a:solidFill>
                  <a:srgbClr val="FFFFFF"/>
                </a:solidFill>
                <a:cs typeface="Calibri"/>
              </a:rPr>
              <a:t>eligibility</a:t>
            </a:r>
          </a:p>
        </p:txBody>
      </p:sp>
      <p:sp>
        <p:nvSpPr>
          <p:cNvPr id="3" name="Content Placeholder 2">
            <a:extLst>
              <a:ext uri="{FF2B5EF4-FFF2-40B4-BE49-F238E27FC236}">
                <a16:creationId xmlns:a16="http://schemas.microsoft.com/office/drawing/2014/main" id="{C07B4CC1-A9C3-3395-2C94-1465AA451C21}"/>
              </a:ext>
            </a:extLst>
          </p:cNvPr>
          <p:cNvSpPr>
            <a:spLocks noGrp="1"/>
          </p:cNvSpPr>
          <p:nvPr>
            <p:ph idx="1"/>
          </p:nvPr>
        </p:nvSpPr>
        <p:spPr>
          <a:xfrm>
            <a:off x="493144" y="993524"/>
            <a:ext cx="5342194" cy="4924646"/>
          </a:xfrm>
        </p:spPr>
        <p:txBody>
          <a:bodyPr vert="horz" lIns="91440" tIns="45720" rIns="91440" bIns="45720" rtlCol="0" anchor="ctr">
            <a:normAutofit/>
          </a:bodyPr>
          <a:lstStyle/>
          <a:p>
            <a:pPr marL="0" indent="0">
              <a:spcBef>
                <a:spcPts val="0"/>
              </a:spcBef>
              <a:buNone/>
            </a:pPr>
            <a:r>
              <a:rPr lang="en-US" sz="2400" b="1" dirty="0">
                <a:cs typeface="Calibri"/>
              </a:rPr>
              <a:t>ELIGIBLE</a:t>
            </a:r>
          </a:p>
          <a:p>
            <a:pPr marL="0" indent="0">
              <a:spcBef>
                <a:spcPts val="0"/>
              </a:spcBef>
              <a:buNone/>
            </a:pPr>
            <a:endParaRPr lang="en-US" sz="2000" b="1">
              <a:cs typeface="Calibri"/>
            </a:endParaRPr>
          </a:p>
          <a:p>
            <a:pPr>
              <a:spcBef>
                <a:spcPts val="0"/>
              </a:spcBef>
            </a:pPr>
            <a:r>
              <a:rPr lang="en-US" sz="2000" dirty="0">
                <a:cs typeface="Calibri"/>
              </a:rPr>
              <a:t>Incorporation</a:t>
            </a:r>
            <a:endParaRPr lang="en-US" sz="2000" dirty="0"/>
          </a:p>
          <a:p>
            <a:pPr lvl="1">
              <a:spcBef>
                <a:spcPts val="0"/>
              </a:spcBef>
            </a:pPr>
            <a:r>
              <a:rPr lang="en-US" sz="2000" dirty="0">
                <a:cs typeface="Calibri"/>
              </a:rPr>
              <a:t>Registered Chairty</a:t>
            </a:r>
            <a:endParaRPr lang="en-US" sz="2000" dirty="0">
              <a:ea typeface="Calibri"/>
              <a:cs typeface="Calibri"/>
            </a:endParaRPr>
          </a:p>
          <a:p>
            <a:pPr lvl="1">
              <a:spcBef>
                <a:spcPts val="0"/>
              </a:spcBef>
            </a:pPr>
            <a:r>
              <a:rPr lang="en-US" sz="2000" dirty="0">
                <a:cs typeface="Calibri"/>
              </a:rPr>
              <a:t>Non-Qualified </a:t>
            </a:r>
            <a:r>
              <a:rPr lang="en-US" sz="2000" dirty="0" err="1">
                <a:cs typeface="Calibri"/>
              </a:rPr>
              <a:t>Donee</a:t>
            </a:r>
            <a:r>
              <a:rPr lang="en-US" sz="2000" dirty="0">
                <a:cs typeface="Calibri"/>
              </a:rPr>
              <a:t> with Fiscal Sponsor</a:t>
            </a:r>
            <a:endParaRPr lang="en-US" sz="2000" dirty="0">
              <a:ea typeface="Calibri"/>
              <a:cs typeface="Calibri"/>
            </a:endParaRPr>
          </a:p>
          <a:p>
            <a:pPr>
              <a:spcBef>
                <a:spcPts val="0"/>
              </a:spcBef>
            </a:pPr>
            <a:r>
              <a:rPr lang="en-US" sz="2000" dirty="0">
                <a:cs typeface="Calibri"/>
              </a:rPr>
              <a:t>Geography</a:t>
            </a:r>
            <a:endParaRPr lang="en-US" sz="2000" dirty="0">
              <a:ea typeface="Calibri"/>
              <a:cs typeface="Calibri"/>
            </a:endParaRPr>
          </a:p>
          <a:p>
            <a:pPr lvl="1">
              <a:spcBef>
                <a:spcPts val="0"/>
              </a:spcBef>
            </a:pPr>
            <a:r>
              <a:rPr lang="en-US" sz="2000" dirty="0">
                <a:cs typeface="Calibri"/>
              </a:rPr>
              <a:t>Halton</a:t>
            </a:r>
            <a:endParaRPr lang="en-US" sz="2000" dirty="0">
              <a:ea typeface="Calibri"/>
              <a:cs typeface="Calibri"/>
            </a:endParaRPr>
          </a:p>
          <a:p>
            <a:pPr lvl="1">
              <a:spcBef>
                <a:spcPts val="0"/>
              </a:spcBef>
            </a:pPr>
            <a:r>
              <a:rPr lang="en-US" sz="2000" dirty="0">
                <a:cs typeface="Calibri"/>
              </a:rPr>
              <a:t>Hamilton</a:t>
            </a:r>
            <a:endParaRPr lang="en-US" sz="2000" dirty="0">
              <a:ea typeface="Calibri"/>
              <a:cs typeface="Calibri"/>
            </a:endParaRPr>
          </a:p>
          <a:p>
            <a:pPr>
              <a:spcBef>
                <a:spcPts val="0"/>
              </a:spcBef>
            </a:pPr>
            <a:r>
              <a:rPr lang="en-US" sz="2000" dirty="0">
                <a:cs typeface="Calibri"/>
              </a:rPr>
              <a:t>UWHH Investment Alignment</a:t>
            </a:r>
            <a:endParaRPr lang="en-US" sz="2000" dirty="0">
              <a:ea typeface="Calibri"/>
              <a:cs typeface="Calibri"/>
            </a:endParaRPr>
          </a:p>
          <a:p>
            <a:pPr lvl="1">
              <a:spcBef>
                <a:spcPts val="0"/>
              </a:spcBef>
            </a:pPr>
            <a:r>
              <a:rPr lang="en-US" sz="2000" dirty="0">
                <a:cs typeface="Calibri"/>
              </a:rPr>
              <a:t>Poverty to Possibility</a:t>
            </a:r>
            <a:endParaRPr lang="en-US" sz="2000" dirty="0">
              <a:ea typeface="Calibri"/>
              <a:cs typeface="Calibri"/>
            </a:endParaRPr>
          </a:p>
          <a:p>
            <a:pPr lvl="1">
              <a:spcBef>
                <a:spcPts val="0"/>
              </a:spcBef>
            </a:pPr>
            <a:r>
              <a:rPr lang="en-US" sz="2000" dirty="0">
                <a:cs typeface="Calibri"/>
              </a:rPr>
              <a:t>All That Kids Can be</a:t>
            </a:r>
            <a:endParaRPr lang="en-US" sz="2000" dirty="0">
              <a:ea typeface="Calibri"/>
              <a:cs typeface="Calibri"/>
            </a:endParaRPr>
          </a:p>
          <a:p>
            <a:pPr lvl="1">
              <a:spcBef>
                <a:spcPts val="0"/>
              </a:spcBef>
            </a:pPr>
            <a:r>
              <a:rPr lang="en-US" sz="2000" dirty="0">
                <a:cs typeface="Calibri"/>
              </a:rPr>
              <a:t>Healthy People Strong Communities</a:t>
            </a:r>
            <a:endParaRPr lang="en-US" sz="2000" dirty="0">
              <a:ea typeface="Calibri"/>
              <a:cs typeface="Calibri"/>
            </a:endParaRPr>
          </a:p>
          <a:p>
            <a:pPr>
              <a:spcBef>
                <a:spcPts val="0"/>
              </a:spcBef>
            </a:pPr>
            <a:r>
              <a:rPr lang="en-US" sz="2000" dirty="0">
                <a:cs typeface="Calibri"/>
              </a:rPr>
              <a:t>Misc. Elements</a:t>
            </a:r>
            <a:endParaRPr lang="en-US" sz="2000" dirty="0">
              <a:ea typeface="Calibri"/>
              <a:cs typeface="Calibri"/>
            </a:endParaRPr>
          </a:p>
          <a:p>
            <a:pPr lvl="1">
              <a:spcBef>
                <a:spcPts val="0"/>
              </a:spcBef>
            </a:pPr>
            <a:r>
              <a:rPr lang="en-US" sz="2000" dirty="0">
                <a:cs typeface="Calibri"/>
              </a:rPr>
              <a:t>Limit of one project/agency </a:t>
            </a:r>
            <a:endParaRPr lang="en-US" sz="2000" dirty="0">
              <a:ea typeface="Calibri"/>
              <a:cs typeface="Calibri"/>
            </a:endParaRPr>
          </a:p>
          <a:p>
            <a:pPr lvl="1">
              <a:spcBef>
                <a:spcPts val="0"/>
              </a:spcBef>
            </a:pPr>
            <a:r>
              <a:rPr lang="en-US" sz="2000" dirty="0">
                <a:cs typeface="Calibri"/>
              </a:rPr>
              <a:t>Max limit of $75,000/agency</a:t>
            </a:r>
            <a:endParaRPr lang="en-US" sz="2000" dirty="0">
              <a:ea typeface="Calibri"/>
              <a:cs typeface="Calibri"/>
            </a:endParaRPr>
          </a:p>
          <a:p>
            <a:pPr lvl="1">
              <a:spcBef>
                <a:spcPts val="0"/>
              </a:spcBef>
            </a:pPr>
            <a:r>
              <a:rPr lang="en-US" sz="2000" dirty="0">
                <a:ea typeface="Calibri"/>
                <a:cs typeface="Calibri"/>
              </a:rPr>
              <a:t>Agencies receiving other UW funding</a:t>
            </a:r>
          </a:p>
          <a:p>
            <a:endParaRPr lang="en-US" sz="2000">
              <a:ea typeface="Calibri" panose="020F0502020204030204"/>
              <a:cs typeface="Calibri"/>
            </a:endParaRPr>
          </a:p>
        </p:txBody>
      </p:sp>
      <p:sp>
        <p:nvSpPr>
          <p:cNvPr id="8" name="Content Placeholder 3">
            <a:extLst>
              <a:ext uri="{FF2B5EF4-FFF2-40B4-BE49-F238E27FC236}">
                <a16:creationId xmlns:a16="http://schemas.microsoft.com/office/drawing/2014/main" id="{ECCB5EE1-9E70-42D5-5CEA-A3FA9830BCA0}"/>
              </a:ext>
            </a:extLst>
          </p:cNvPr>
          <p:cNvSpPr txBox="1">
            <a:spLocks/>
          </p:cNvSpPr>
          <p:nvPr/>
        </p:nvSpPr>
        <p:spPr>
          <a:xfrm>
            <a:off x="6103075" y="978899"/>
            <a:ext cx="5642065" cy="488151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sz="2400" b="1" dirty="0">
                <a:cs typeface="Calibri" panose="020F0502020204030204"/>
              </a:rPr>
              <a:t>INELIGIBLE</a:t>
            </a:r>
          </a:p>
          <a:p>
            <a:pPr marL="0" indent="0">
              <a:buFont typeface="Arial"/>
              <a:buNone/>
            </a:pPr>
            <a:endParaRPr lang="en-US" sz="1900" b="1">
              <a:cs typeface="Calibri" panose="020F0502020204030204"/>
            </a:endParaRPr>
          </a:p>
          <a:p>
            <a:pPr>
              <a:spcBef>
                <a:spcPts val="0"/>
              </a:spcBef>
            </a:pPr>
            <a:r>
              <a:rPr lang="en-US" sz="2000" dirty="0">
                <a:cs typeface="Calibri" panose="020F0502020204030204"/>
              </a:rPr>
              <a:t>Government Entities</a:t>
            </a:r>
            <a:endParaRPr lang="en-US" sz="2000" dirty="0">
              <a:ea typeface="Calibri"/>
              <a:cs typeface="Calibri" panose="020F0502020204030204"/>
            </a:endParaRPr>
          </a:p>
          <a:p>
            <a:pPr marL="971550" lvl="1" indent="-285750">
              <a:spcBef>
                <a:spcPts val="0"/>
              </a:spcBef>
            </a:pPr>
            <a:r>
              <a:rPr lang="en-US" sz="2000" dirty="0">
                <a:cs typeface="Calibri" panose="020F0502020204030204"/>
              </a:rPr>
              <a:t>Federal/Provincial/Territorial Entities</a:t>
            </a:r>
            <a:endParaRPr lang="en-US" sz="2000" dirty="0">
              <a:ea typeface="Calibri"/>
              <a:cs typeface="Calibri" panose="020F0502020204030204"/>
            </a:endParaRPr>
          </a:p>
          <a:p>
            <a:pPr marL="971550" lvl="1" indent="-285750">
              <a:spcBef>
                <a:spcPts val="0"/>
              </a:spcBef>
            </a:pPr>
            <a:r>
              <a:rPr lang="en-US" sz="2000" dirty="0">
                <a:cs typeface="Calibri" panose="020F0502020204030204"/>
              </a:rPr>
              <a:t>School boards and Universities</a:t>
            </a:r>
            <a:endParaRPr lang="en-US" sz="2000" dirty="0">
              <a:ea typeface="Calibri"/>
              <a:cs typeface="Calibri" panose="020F0502020204030204"/>
            </a:endParaRPr>
          </a:p>
          <a:p>
            <a:pPr>
              <a:spcBef>
                <a:spcPts val="0"/>
              </a:spcBef>
            </a:pPr>
            <a:r>
              <a:rPr lang="en-US" sz="2000" dirty="0">
                <a:cs typeface="Calibri" panose="020F0502020204030204"/>
              </a:rPr>
              <a:t>Political and Faith based institutes</a:t>
            </a:r>
            <a:endParaRPr lang="en-US" sz="2000" dirty="0">
              <a:ea typeface="Calibri"/>
              <a:cs typeface="Calibri" panose="020F0502020204030204"/>
            </a:endParaRPr>
          </a:p>
          <a:p>
            <a:pPr marL="971550" lvl="1" indent="-285750">
              <a:spcBef>
                <a:spcPts val="0"/>
              </a:spcBef>
            </a:pPr>
            <a:r>
              <a:rPr lang="en-US" sz="2000" dirty="0">
                <a:cs typeface="Calibri" panose="020F0502020204030204"/>
              </a:rPr>
              <a:t>Political or faith-based organizations that are in adherence to or promotion of religious or political views and affiliations</a:t>
            </a:r>
            <a:endParaRPr lang="en-US" sz="2000" dirty="0">
              <a:ea typeface="Calibri"/>
              <a:cs typeface="Calibri" panose="020F0502020204030204"/>
            </a:endParaRPr>
          </a:p>
          <a:p>
            <a:pPr>
              <a:spcBef>
                <a:spcPts val="0"/>
              </a:spcBef>
            </a:pPr>
            <a:r>
              <a:rPr lang="en-US" sz="2000" dirty="0">
                <a:ea typeface="Calibri"/>
                <a:cs typeface="Calibri" panose="020F0502020204030204"/>
              </a:rPr>
              <a:t>Strictly arts/heritage/environmental agency</a:t>
            </a:r>
            <a:endParaRPr lang="en-US" sz="2000" dirty="0">
              <a:cs typeface="Calibri" panose="020F0502020204030204"/>
            </a:endParaRPr>
          </a:p>
          <a:p>
            <a:pPr>
              <a:spcBef>
                <a:spcPts val="0"/>
              </a:spcBef>
            </a:pPr>
            <a:r>
              <a:rPr lang="en-US" sz="2000" dirty="0">
                <a:cs typeface="Calibri" panose="020F0502020204030204"/>
              </a:rPr>
              <a:t>Individuals and For-Profit Institutions</a:t>
            </a:r>
            <a:endParaRPr lang="en-US" dirty="0"/>
          </a:p>
          <a:p>
            <a:pPr marL="971550" lvl="1" indent="-285750">
              <a:spcBef>
                <a:spcPts val="0"/>
              </a:spcBef>
            </a:pPr>
            <a:r>
              <a:rPr lang="en-US" sz="2000" dirty="0">
                <a:cs typeface="Calibri" panose="020F0502020204030204"/>
              </a:rPr>
              <a:t>Business nonprofit institutions – Associations, Chamber of Commerce etc. </a:t>
            </a:r>
            <a:endParaRPr lang="en-US" sz="2000" dirty="0">
              <a:ea typeface="Calibri"/>
              <a:cs typeface="Calibri" panose="020F0502020204030204"/>
            </a:endParaRPr>
          </a:p>
          <a:p>
            <a:pPr marL="971550" lvl="1" indent="-285750">
              <a:spcBef>
                <a:spcPts val="0"/>
              </a:spcBef>
            </a:pPr>
            <a:r>
              <a:rPr lang="en-US" sz="2000" dirty="0">
                <a:cs typeface="Calibri" panose="020F0502020204030204"/>
              </a:rPr>
              <a:t>Condominium associations, Sub granting nonprofits</a:t>
            </a:r>
            <a:endParaRPr lang="en-US" sz="2000" dirty="0">
              <a:ea typeface="Calibri"/>
              <a:cs typeface="Calibri" panose="020F0502020204030204"/>
            </a:endParaRPr>
          </a:p>
          <a:p>
            <a:pPr marL="0" indent="0">
              <a:buFont typeface="Arial"/>
              <a:buNone/>
            </a:pPr>
            <a:endParaRPr lang="en-US" sz="1900">
              <a:cs typeface="Calibri" panose="020F0502020204030204"/>
            </a:endParaRPr>
          </a:p>
        </p:txBody>
      </p:sp>
      <p:pic>
        <p:nvPicPr>
          <p:cNvPr id="10" name="Picture 9" descr="https://i1.wp.com/www.uwhh.ca/wp-content/uploads/2017/03/UWC_LOGO_HORIZ_colour_ID.jpg?fit=540%2C360">
            <a:extLst>
              <a:ext uri="{FF2B5EF4-FFF2-40B4-BE49-F238E27FC236}">
                <a16:creationId xmlns:a16="http://schemas.microsoft.com/office/drawing/2014/main" id="{21C9DDBF-DC7F-1AA4-4849-8F2F8A03AFE4}"/>
              </a:ext>
            </a:extLst>
          </p:cNvPr>
          <p:cNvPicPr>
            <a:picLocks noChangeAspect="1"/>
          </p:cNvPicPr>
          <p:nvPr/>
        </p:nvPicPr>
        <p:blipFill>
          <a:blip r:embed="rId4"/>
          <a:stretch>
            <a:fillRect/>
          </a:stretch>
        </p:blipFill>
        <p:spPr>
          <a:xfrm>
            <a:off x="10013495" y="5401497"/>
            <a:ext cx="2179866" cy="1451882"/>
          </a:xfrm>
          <a:prstGeom prst="rect">
            <a:avLst/>
          </a:prstGeom>
        </p:spPr>
      </p:pic>
    </p:spTree>
    <p:extLst>
      <p:ext uri="{BB962C8B-B14F-4D97-AF65-F5344CB8AC3E}">
        <p14:creationId xmlns:p14="http://schemas.microsoft.com/office/powerpoint/2010/main" val="22674078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0C8197157BDDC43B262BB9130425AED" ma:contentTypeVersion="19" ma:contentTypeDescription="Create a new document." ma:contentTypeScope="" ma:versionID="f66b6d023b1e0c8c779809c204d62062">
  <xsd:schema xmlns:xsd="http://www.w3.org/2001/XMLSchema" xmlns:xs="http://www.w3.org/2001/XMLSchema" xmlns:p="http://schemas.microsoft.com/office/2006/metadata/properties" xmlns:ns2="11d3f053-a670-4b42-9935-16b4d14ca06c" xmlns:ns3="ae669623-dd30-4f41-a86e-9914e02acfbe" targetNamespace="http://schemas.microsoft.com/office/2006/metadata/properties" ma:root="true" ma:fieldsID="a65e7a74aacec9554b26c146d846f847" ns2:_="" ns3:_="">
    <xsd:import namespace="11d3f053-a670-4b42-9935-16b4d14ca06c"/>
    <xsd:import namespace="ae669623-dd30-4f41-a86e-9914e02acfb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d3f053-a670-4b42-9935-16b4d14ca06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63380e5d-1377-48fa-8ef0-01aee03ab589}" ma:internalName="TaxCatchAll" ma:showField="CatchAllData" ma:web="11d3f053-a670-4b42-9935-16b4d14ca06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e669623-dd30-4f41-a86e-9914e02acfbe"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2e042cf-627d-45e0-a7d7-5979f281ed2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e669623-dd30-4f41-a86e-9914e02acfbe">
      <Terms xmlns="http://schemas.microsoft.com/office/infopath/2007/PartnerControls"/>
    </lcf76f155ced4ddcb4097134ff3c332f>
    <TaxCatchAll xmlns="11d3f053-a670-4b42-9935-16b4d14ca06c" xsi:nil="true"/>
  </documentManagement>
</p:properties>
</file>

<file path=customXml/itemProps1.xml><?xml version="1.0" encoding="utf-8"?>
<ds:datastoreItem xmlns:ds="http://schemas.openxmlformats.org/officeDocument/2006/customXml" ds:itemID="{E00AE49E-DE8C-4BC0-988B-A5DC2308AC1E}">
  <ds:schemaRefs>
    <ds:schemaRef ds:uri="http://schemas.microsoft.com/sharepoint/v3/contenttype/forms"/>
  </ds:schemaRefs>
</ds:datastoreItem>
</file>

<file path=customXml/itemProps2.xml><?xml version="1.0" encoding="utf-8"?>
<ds:datastoreItem xmlns:ds="http://schemas.openxmlformats.org/officeDocument/2006/customXml" ds:itemID="{F8DF41F0-90DA-462B-AFCE-6886078538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d3f053-a670-4b42-9935-16b4d14ca06c"/>
    <ds:schemaRef ds:uri="ae669623-dd30-4f41-a86e-9914e02acf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9B611FE-89D3-4710-AC5F-4586C7C82262}">
  <ds:schemaRefs>
    <ds:schemaRef ds:uri="11d3f053-a670-4b42-9935-16b4d14ca06c"/>
    <ds:schemaRef ds:uri="ae669623-dd30-4f41-a86e-9914e02acfb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6</TotalTime>
  <Words>1128</Words>
  <Application>Microsoft Office PowerPoint</Application>
  <PresentationFormat>Widescreen</PresentationFormat>
  <Paragraphs>176</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Courier New</vt:lpstr>
      <vt:lpstr>Times New Roman</vt:lpstr>
      <vt:lpstr>Office Theme</vt:lpstr>
      <vt:lpstr>Seed Grant Information Webinar  2024</vt:lpstr>
      <vt:lpstr> </vt:lpstr>
      <vt:lpstr>Land Acknowledgment</vt:lpstr>
      <vt:lpstr>PowerPoint Presentation</vt:lpstr>
      <vt:lpstr>PowerPoint Presentation</vt:lpstr>
      <vt:lpstr>PowerPoint Presentation</vt:lpstr>
      <vt:lpstr>Definitions</vt:lpstr>
      <vt:lpstr>Definitions</vt:lpstr>
      <vt:lpstr>PowerPoint Presentation</vt:lpstr>
      <vt:lpstr>Focus Areas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 Sanford</dc:creator>
  <cp:lastModifiedBy>Alecia Tornabene</cp:lastModifiedBy>
  <cp:revision>504</cp:revision>
  <cp:lastPrinted>2022-11-30T21:47:49Z</cp:lastPrinted>
  <dcterms:created xsi:type="dcterms:W3CDTF">2017-05-16T18:16:03Z</dcterms:created>
  <dcterms:modified xsi:type="dcterms:W3CDTF">2024-05-23T19:13:19Z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0x01010000C8197157BDDC43B262BB9130425AED</vt:lpwstr>
  </property>
  <property fmtid="{D5CDD505-2E9C-101B-9397-08002B2CF9AE}" pid="3" name="MediaServiceImageTags">
    <vt:lpwstr/>
  </property>
</Properties>
</file>